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4"/>
    <p:sldMasterId id="2147483713" r:id="rId5"/>
    <p:sldMasterId id="2147483725" r:id="rId6"/>
  </p:sldMasterIdLst>
  <p:notesMasterIdLst>
    <p:notesMasterId r:id="rId20"/>
  </p:notesMasterIdLst>
  <p:sldIdLst>
    <p:sldId id="299" r:id="rId7"/>
    <p:sldId id="300" r:id="rId8"/>
    <p:sldId id="302" r:id="rId9"/>
    <p:sldId id="306" r:id="rId10"/>
    <p:sldId id="309" r:id="rId11"/>
    <p:sldId id="303" r:id="rId12"/>
    <p:sldId id="307" r:id="rId13"/>
    <p:sldId id="310" r:id="rId14"/>
    <p:sldId id="304" r:id="rId15"/>
    <p:sldId id="308" r:id="rId16"/>
    <p:sldId id="311" r:id="rId17"/>
    <p:sldId id="305" r:id="rId18"/>
    <p:sldId id="30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00" autoAdjust="0"/>
    <p:restoredTop sz="90278" autoAdjust="0"/>
  </p:normalViewPr>
  <p:slideViewPr>
    <p:cSldViewPr snapToGrid="0">
      <p:cViewPr varScale="1">
        <p:scale>
          <a:sx n="65" d="100"/>
          <a:sy n="65" d="100"/>
        </p:scale>
        <p:origin x="83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ltUp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 w="19050">
        <a:solidFill>
          <a:schemeClr val="lt1"/>
        </a:solidFill>
      </a:ln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ltUpDiag">
        <a:fgClr>
          <a:schemeClr val="phClr"/>
        </a:fgClr>
        <a:bgClr>
          <a:schemeClr val="phClr">
            <a:lumMod val="20000"/>
            <a:lumOff val="80000"/>
          </a:schemeClr>
        </a:bgClr>
      </a:pattFill>
      <a:ln w="19050">
        <a:solidFill>
          <a:schemeClr val="lt1"/>
        </a:solidFill>
      </a:ln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22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CD5248-2B04-4C0C-BB6B-3FEFFFA859C9}" type="datetimeFigureOut">
              <a:rPr lang="en-US" smtClean="0"/>
              <a:t>8/16/2016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BCD8B3-E4A8-4082-8540-C1E0591AAE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680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CD8B3-E4A8-4082-8540-C1E0591AAEBA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3242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CD8B3-E4A8-4082-8540-C1E0591AAEBA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4595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CD8B3-E4A8-4082-8540-C1E0591AAEBA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637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CD8B3-E4A8-4082-8540-C1E0591AAEBA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1439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CD8B3-E4A8-4082-8540-C1E0591AAEBA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4096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CD8B3-E4A8-4082-8540-C1E0591AAEBA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0574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CD8B3-E4A8-4082-8540-C1E0591AAEBA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482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CD8B3-E4A8-4082-8540-C1E0591AAEBA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4824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CD8B3-E4A8-4082-8540-C1E0591AAEBA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474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CD8B3-E4A8-4082-8540-C1E0591AAEBA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1765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CD8B3-E4A8-4082-8540-C1E0591AAEBA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7247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CD8B3-E4A8-4082-8540-C1E0591AAEBA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6082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BCD8B3-E4A8-4082-8540-C1E0591AAEBA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7260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566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83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137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967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023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08929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891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003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181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962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504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35355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7825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12593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3561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8403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176393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8328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9748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0656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0198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2735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3155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38163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66423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2822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54241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8216272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8919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07123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4060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6321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595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15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052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BF28E0FB-1B1A-4B19-96A8-FEC3FDBA779D}" type="datetimeFigureOut">
              <a:rPr lang="en-US" smtClean="0"/>
              <a:pPr/>
              <a:t>8/16/2016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3D486-03AC-4B95-8D7C-D13B5AC7ACC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794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0" y="5995443"/>
            <a:ext cx="12192000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9576" y="6315090"/>
            <a:ext cx="2760135" cy="476219"/>
          </a:xfrm>
        </p:spPr>
        <p:txBody>
          <a:bodyPr/>
          <a:lstStyle/>
          <a:p>
            <a:r>
              <a:rPr lang="en-US" dirty="0"/>
              <a:t>Presenter’s Name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96267" y="1238415"/>
            <a:ext cx="4199466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>
                <a:latin typeface="Bell MT" panose="02020503060305020303" pitchFamily="18" charset="0"/>
              </a:rPr>
              <a:t>Country Name</a:t>
            </a:r>
          </a:p>
          <a:p>
            <a:r>
              <a:rPr lang="en-US" sz="4400" dirty="0">
                <a:latin typeface="Bell MT" panose="02020503060305020303" pitchFamily="18" charset="0"/>
              </a:rPr>
              <a:t>Country Analysis</a:t>
            </a:r>
            <a:endParaRPr lang="en-US" sz="4000" dirty="0">
              <a:latin typeface="Bell MT" panose="020205030603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1136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0" y="5995443"/>
            <a:ext cx="12192000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Introduction: Country Name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498476" y="1667410"/>
            <a:ext cx="5984874" cy="398197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/>
              <a:t>Rationale</a:t>
            </a:r>
          </a:p>
          <a:p>
            <a:pPr marL="0" indent="0">
              <a:buNone/>
            </a:pPr>
            <a:endParaRPr lang="en-US" sz="18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r>
              <a:rPr lang="en-US" sz="2400" b="1" dirty="0"/>
              <a:t>Location and Geography </a:t>
            </a:r>
          </a:p>
          <a:p>
            <a:pPr marL="0" indent="0">
              <a:buNone/>
            </a:pPr>
            <a:r>
              <a:rPr lang="en-US" sz="1800" dirty="0"/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998086" y="3116357"/>
            <a:ext cx="1887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Insert Map Here</a:t>
            </a:r>
          </a:p>
        </p:txBody>
      </p:sp>
    </p:spTree>
    <p:extLst>
      <p:ext uri="{BB962C8B-B14F-4D97-AF65-F5344CB8AC3E}">
        <p14:creationId xmlns:p14="http://schemas.microsoft.com/office/powerpoint/2010/main" val="2632347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0" y="5995443"/>
            <a:ext cx="12192000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Sociocultural Environment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838200" y="1825625"/>
            <a:ext cx="6832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/>
              <a:t>Country Composition </a:t>
            </a:r>
          </a:p>
        </p:txBody>
      </p:sp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3568342588"/>
              </p:ext>
            </p:extLst>
          </p:nvPr>
        </p:nvGraphicFramePr>
        <p:xfrm>
          <a:off x="6858000" y="1504422"/>
          <a:ext cx="4859868" cy="3933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105600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0" y="5995443"/>
            <a:ext cx="12192000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Sociocultural Environment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838200" y="1641460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dirty="0"/>
              <a:t> </a:t>
            </a:r>
            <a:r>
              <a:rPr lang="en-US" sz="2400" b="1" dirty="0"/>
              <a:t>Values and Communication 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r>
              <a:rPr lang="en-US" sz="2400" b="1" dirty="0"/>
              <a:t> Business Etiquette</a:t>
            </a:r>
            <a:br>
              <a:rPr lang="en-US" sz="2400" b="1" dirty="0"/>
            </a:br>
            <a:r>
              <a:rPr lang="en-US" sz="32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26821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0" y="5995443"/>
            <a:ext cx="12192000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Sociocultural Environment: Observation Deck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867988" y="1586443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b="1" dirty="0"/>
              <a:t>Business Observations</a:t>
            </a:r>
          </a:p>
        </p:txBody>
      </p:sp>
    </p:spTree>
    <p:extLst>
      <p:ext uri="{BB962C8B-B14F-4D97-AF65-F5344CB8AC3E}">
        <p14:creationId xmlns:p14="http://schemas.microsoft.com/office/powerpoint/2010/main" val="10491385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0" y="5995443"/>
            <a:ext cx="12192000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Political-Legal Environment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838200" y="1644105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b="1" dirty="0"/>
              <a:t>Government and Ideologies</a:t>
            </a:r>
          </a:p>
          <a:p>
            <a:pPr marL="0" indent="0">
              <a:buNone/>
            </a:pPr>
            <a:br>
              <a:rPr lang="en-US" sz="1600" b="1" dirty="0"/>
            </a:br>
            <a:endParaRPr lang="en-US" sz="1600" b="1" dirty="0"/>
          </a:p>
          <a:p>
            <a:pPr marL="0" indent="0">
              <a:buNone/>
            </a:pPr>
            <a:endParaRPr lang="en-US" sz="1600" b="1" dirty="0"/>
          </a:p>
          <a:p>
            <a:pPr marL="0" indent="0">
              <a:buNone/>
            </a:pPr>
            <a:endParaRPr lang="en-US" sz="1600" b="1" dirty="0"/>
          </a:p>
          <a:p>
            <a:pPr marL="0" indent="0">
              <a:buNone/>
            </a:pPr>
            <a:endParaRPr lang="en-US" sz="1600" b="1" dirty="0"/>
          </a:p>
          <a:p>
            <a:pPr marL="0" indent="0">
              <a:buNone/>
            </a:pPr>
            <a:r>
              <a:rPr lang="en-US" sz="2000" b="1" dirty="0"/>
              <a:t>Corruption</a:t>
            </a:r>
          </a:p>
        </p:txBody>
      </p:sp>
    </p:spTree>
    <p:extLst>
      <p:ext uri="{BB962C8B-B14F-4D97-AF65-F5344CB8AC3E}">
        <p14:creationId xmlns:p14="http://schemas.microsoft.com/office/powerpoint/2010/main" val="4220722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0" y="5995443"/>
            <a:ext cx="12192000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Political-Legal Environment</a:t>
            </a:r>
            <a:br>
              <a:rPr lang="en-US" dirty="0"/>
            </a:b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/>
              <a:t>Trade Regulations and Legal Considerations</a:t>
            </a:r>
          </a:p>
        </p:txBody>
      </p:sp>
    </p:spTree>
    <p:extLst>
      <p:ext uri="{BB962C8B-B14F-4D97-AF65-F5344CB8AC3E}">
        <p14:creationId xmlns:p14="http://schemas.microsoft.com/office/powerpoint/2010/main" val="30524532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0" y="5995443"/>
            <a:ext cx="12192000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Political-Legal Environment: Observation Deck</a:t>
            </a: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/>
              <a:t>Business Observations</a:t>
            </a:r>
          </a:p>
        </p:txBody>
      </p:sp>
    </p:spTree>
    <p:extLst>
      <p:ext uri="{BB962C8B-B14F-4D97-AF65-F5344CB8AC3E}">
        <p14:creationId xmlns:p14="http://schemas.microsoft.com/office/powerpoint/2010/main" val="3193825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0" y="5995443"/>
            <a:ext cx="12192000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49263" y="1793861"/>
            <a:ext cx="5157787" cy="823912"/>
          </a:xfrm>
        </p:spPr>
        <p:txBody>
          <a:bodyPr>
            <a:normAutofit/>
          </a:bodyPr>
          <a:lstStyle/>
          <a:p>
            <a:r>
              <a:rPr lang="en-US" dirty="0"/>
              <a:t>Economic Measures</a:t>
            </a:r>
            <a:endParaRPr lang="en-US" sz="1400" b="0" dirty="0">
              <a:solidFill>
                <a:schemeClr val="accent1"/>
              </a:solidFill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sz="half" idx="2"/>
          </p:nvPr>
        </p:nvSpPr>
        <p:spPr>
          <a:xfrm>
            <a:off x="449263" y="2763573"/>
            <a:ext cx="5157787" cy="3167592"/>
          </a:xfrm>
        </p:spPr>
        <p:txBody>
          <a:bodyPr numCol="2">
            <a:noAutofit/>
          </a:bodyPr>
          <a:lstStyle/>
          <a:p>
            <a:pPr marL="0" indent="0">
              <a:buNone/>
            </a:pPr>
            <a:endParaRPr lang="en-US" sz="2000" i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3"/>
          </p:nvPr>
        </p:nvSpPr>
        <p:spPr>
          <a:xfrm>
            <a:off x="6177539" y="1938698"/>
            <a:ext cx="5183188" cy="679075"/>
          </a:xfrm>
        </p:spPr>
        <p:txBody>
          <a:bodyPr>
            <a:normAutofit/>
          </a:bodyPr>
          <a:lstStyle/>
          <a:p>
            <a:r>
              <a:rPr lang="en-US" dirty="0"/>
              <a:t>Trade </a:t>
            </a:r>
            <a:endParaRPr lang="en-US" sz="1800" b="0" dirty="0">
              <a:solidFill>
                <a:schemeClr val="accent1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4"/>
          </p:nvPr>
        </p:nvSpPr>
        <p:spPr>
          <a:xfrm>
            <a:off x="6172200" y="2763573"/>
            <a:ext cx="5181601" cy="3167592"/>
          </a:xfrm>
        </p:spPr>
        <p:txBody>
          <a:bodyPr>
            <a:normAutofit/>
          </a:bodyPr>
          <a:lstStyle/>
          <a:p>
            <a:endParaRPr lang="en-US" sz="2400" i="1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Economic-Infrastructural Environment</a:t>
            </a:r>
          </a:p>
        </p:txBody>
      </p:sp>
    </p:spTree>
    <p:extLst>
      <p:ext uri="{BB962C8B-B14F-4D97-AF65-F5344CB8AC3E}">
        <p14:creationId xmlns:p14="http://schemas.microsoft.com/office/powerpoint/2010/main" val="24930010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0" y="5995443"/>
            <a:ext cx="12192000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Economic-Infrastructural Environment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endParaRPr lang="en-US" sz="1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4567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0" y="5995443"/>
            <a:ext cx="12192000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Economic-Infrastructural Environment: Observation Deck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b="1" dirty="0"/>
              <a:t>Business Observations</a:t>
            </a:r>
          </a:p>
        </p:txBody>
      </p:sp>
    </p:spTree>
    <p:extLst>
      <p:ext uri="{BB962C8B-B14F-4D97-AF65-F5344CB8AC3E}">
        <p14:creationId xmlns:p14="http://schemas.microsoft.com/office/powerpoint/2010/main" val="23584955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0" y="5995443"/>
            <a:ext cx="12192000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Recommendations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838200" y="1508633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/>
              <a:t>Market Entry Strategies</a:t>
            </a:r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endParaRPr lang="en-US" sz="2400" b="1" dirty="0"/>
          </a:p>
          <a:p>
            <a:pPr marL="0" indent="0">
              <a:buNone/>
            </a:pPr>
            <a:r>
              <a:rPr lang="en-US" sz="2400" b="1" dirty="0"/>
              <a:t>Cultural Awareness</a:t>
            </a:r>
          </a:p>
        </p:txBody>
      </p:sp>
    </p:spTree>
    <p:extLst>
      <p:ext uri="{BB962C8B-B14F-4D97-AF65-F5344CB8AC3E}">
        <p14:creationId xmlns:p14="http://schemas.microsoft.com/office/powerpoint/2010/main" val="26624833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0" y="5995443"/>
            <a:ext cx="12192000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3739742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267F6D1A260A4394C18F5AF72445EA" ma:contentTypeVersion="3" ma:contentTypeDescription="Create a new document." ma:contentTypeScope="" ma:versionID="d6a723735a0ade9a92961b83aee31dd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e345bd7673956a623930e5662e321f3a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4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9441417-6A41-4133-8402-BCBEF280478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3291F25A-6FFE-4F4A-B5DF-EC5611AEC81B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7AE1205-A7A2-48FF-93A4-FC80643568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7003</TotalTime>
  <Words>92</Words>
  <Application>Microsoft Office PowerPoint</Application>
  <PresentationFormat>Widescreen</PresentationFormat>
  <Paragraphs>58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Bell MT</vt:lpstr>
      <vt:lpstr>Calibri</vt:lpstr>
      <vt:lpstr>Calibri Light</vt:lpstr>
      <vt:lpstr>Wingdings 2</vt:lpstr>
      <vt:lpstr>HDOfficeLightV0</vt:lpstr>
      <vt:lpstr>1_HDOfficeLightV0</vt:lpstr>
      <vt:lpstr>2_HDOfficeLightV0</vt:lpstr>
      <vt:lpstr>PowerPoint Presentation</vt:lpstr>
      <vt:lpstr>Introduction: Country Name</vt:lpstr>
      <vt:lpstr>Sociocultural Environment</vt:lpstr>
      <vt:lpstr>Sociocultural Environment</vt:lpstr>
      <vt:lpstr>Sociocultural Environment: Observation Deck</vt:lpstr>
      <vt:lpstr>Political-Legal Environment</vt:lpstr>
      <vt:lpstr>Political-Legal Environment </vt:lpstr>
      <vt:lpstr>Political-Legal Environment: Observation Deck</vt:lpstr>
      <vt:lpstr>Economic-Infrastructural Environment</vt:lpstr>
      <vt:lpstr>Economic-Infrastructural Environment</vt:lpstr>
      <vt:lpstr>Economic-Infrastructural Environment: Observation Deck</vt:lpstr>
      <vt:lpstr>Final Recommendations</vt:lpstr>
      <vt:lpstr>References</vt:lpstr>
    </vt:vector>
  </TitlesOfParts>
  <Company>Southern NH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Kollmann, Sherry</dc:creator>
  <cp:lastModifiedBy>Symon G. Simon</cp:lastModifiedBy>
  <cp:revision>131</cp:revision>
  <dcterms:created xsi:type="dcterms:W3CDTF">2014-02-24T14:21:52Z</dcterms:created>
  <dcterms:modified xsi:type="dcterms:W3CDTF">2016-08-17T02:00:31Z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0x01010019267F6D1A260A4394C18F5AF72445EA</vt:lpwstr>
  </property>
</Properties>
</file>