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51" d="100"/>
          <a:sy n="51" d="100"/>
        </p:scale>
        <p:origin x="73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C295150-4FD7-4802-B0EB-D52217513A72}" type="datetime1">
              <a:rPr lang="en-US" smtClean="0"/>
              <a:pPr/>
              <a:t>2/1/2014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2BEB-5202-498C-89F7-BBD3BEE1B887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2B6C6-10FF-4510-A888-F0B9C6A788B0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847B31-A4E1-4FCE-8661-5EC33A675437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AD832D-B7F8-4A85-B115-3F84BE9AC26D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B34F3-05F7-41C1-B84E-68CE2E00C83C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D47F82-2B2E-4837-B3AB-C94C672FBECB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57738-F4B0-48EA-9B71-E0F723F8BF6C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0D5EF-7D26-425F-8C45-B9312ACE18BC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61895A-832A-4167-BE9B-7448CA062309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571FF-D602-4BB6-9683-7A1E909D4296}" type="datetime1">
              <a:rPr lang="en-US" smtClean="0"/>
              <a:pPr/>
              <a:t>2/1/2014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6DD0FD-55B0-48C4-8AF2-8A69533EDFC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1909345-DEE0-4B07-8E32-441AC9DA095E}" type="datetime1">
              <a:rPr lang="en-US" smtClean="0"/>
              <a:pPr/>
              <a:t>2/1/2014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36DD0FD-55B0-48C4-8AF2-8A69533EDFC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Altruism in Society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Stacy Hanson, Robin Taylor, Leticia Valdez, William Harris, Elaine </a:t>
            </a:r>
            <a:r>
              <a:rPr lang="en-US" dirty="0" err="1" smtClean="0"/>
              <a:t>Dicecca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7158" y="425667"/>
            <a:ext cx="2100525" cy="192413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94708" y="6256343"/>
            <a:ext cx="1531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www.uab.cat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2910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186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Homelessness</a:t>
            </a:r>
          </a:p>
          <a:p>
            <a:r>
              <a:rPr lang="en-US" b="1" dirty="0" smtClean="0"/>
              <a:t>Nature:</a:t>
            </a:r>
          </a:p>
          <a:p>
            <a:endParaRPr lang="en-US" b="1" dirty="0"/>
          </a:p>
          <a:p>
            <a:r>
              <a:rPr lang="en-US" b="1" dirty="0" smtClean="0"/>
              <a:t>History: 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Nature and History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7443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Impact on Society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7899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Element of Persuasion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9074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Element of Persuasion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410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Intervention:</a:t>
            </a:r>
          </a:p>
          <a:p>
            <a:endParaRPr lang="en-US" dirty="0"/>
          </a:p>
          <a:p>
            <a:endParaRPr lang="en-US" b="1" dirty="0" smtClean="0"/>
          </a:p>
          <a:p>
            <a:endParaRPr lang="en-US" b="1" dirty="0"/>
          </a:p>
          <a:p>
            <a:r>
              <a:rPr lang="en-US" b="1" dirty="0" smtClean="0"/>
              <a:t>Prevention:</a:t>
            </a:r>
            <a:endParaRPr lang="en-US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13265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475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5179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Hardcover.thmx</Template>
  <TotalTime>10</TotalTime>
  <Words>43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Book Antiqua</vt:lpstr>
      <vt:lpstr>Wingdings</vt:lpstr>
      <vt:lpstr>Hardcover</vt:lpstr>
      <vt:lpstr>Altruism in Society </vt:lpstr>
      <vt:lpstr>Introduction </vt:lpstr>
      <vt:lpstr>Nature and History </vt:lpstr>
      <vt:lpstr>Impact on Society</vt:lpstr>
      <vt:lpstr>Element of Persuasion</vt:lpstr>
      <vt:lpstr>Element of Persuasion</vt:lpstr>
      <vt:lpstr>Implications </vt:lpstr>
      <vt:lpstr>Conclusion </vt:lpstr>
      <vt:lpstr>References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Altruism in Society</dc:title>
  <dc:creator>Robin Taylor</dc:creator>
  <cp:lastModifiedBy>Elaine D</cp:lastModifiedBy>
  <cp:revision>2</cp:revision>
  <dcterms:created xsi:type="dcterms:W3CDTF">2014-02-01T03:38:48Z</dcterms:created>
  <dcterms:modified xsi:type="dcterms:W3CDTF">2014-02-01T18:28:38Z</dcterms:modified>
</cp:coreProperties>
</file>