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1644" y="10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004232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4166588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802422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9632313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2454464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9590483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5851736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1444843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N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3528495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193525672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073807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N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N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8A3E9-82E8-41F2-9689-3F01166C3F33}" type="datetimeFigureOut">
              <a:rPr lang="en-NZ" smtClean="0"/>
              <a:t>17/08/2015</a:t>
            </a:fld>
            <a:endParaRPr lang="en-N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N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717A6F-FB2A-4840-A52E-B93D46726553}" type="slidenum">
              <a:rPr lang="en-NZ" smtClean="0"/>
              <a:t>‹#›</a:t>
            </a:fld>
            <a:endParaRPr lang="en-NZ"/>
          </a:p>
        </p:txBody>
      </p:sp>
    </p:spTree>
    <p:extLst>
      <p:ext uri="{BB962C8B-B14F-4D97-AF65-F5344CB8AC3E}">
        <p14:creationId xmlns:p14="http://schemas.microsoft.com/office/powerpoint/2010/main" val="40874035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NZ" dirty="0" smtClean="0"/>
              <a:t>Project 1</a:t>
            </a:r>
            <a:endParaRPr lang="en-NZ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NZ" dirty="0" smtClean="0"/>
              <a:t>FINA </a:t>
            </a:r>
            <a:r>
              <a:rPr lang="en-NZ" dirty="0" smtClean="0"/>
              <a:t>415-15B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8006415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NZ" dirty="0" smtClean="0"/>
              <a:t>Group </a:t>
            </a:r>
            <a:r>
              <a:rPr lang="en-NZ" dirty="0" smtClean="0"/>
              <a:t>of 5.</a:t>
            </a:r>
            <a:endParaRPr lang="en-NZ" dirty="0" smtClean="0"/>
          </a:p>
          <a:p>
            <a:r>
              <a:rPr lang="en-NZ" dirty="0" smtClean="0"/>
              <a:t>Due by </a:t>
            </a:r>
            <a:r>
              <a:rPr lang="en-NZ" dirty="0" smtClean="0"/>
              <a:t>18/09/2015</a:t>
            </a:r>
            <a:r>
              <a:rPr lang="en-NZ" dirty="0" smtClean="0"/>
              <a:t>.</a:t>
            </a:r>
          </a:p>
          <a:p>
            <a:r>
              <a:rPr lang="en-NZ" dirty="0" smtClean="0"/>
              <a:t>2 parts. Each worth 50% of total.</a:t>
            </a:r>
          </a:p>
          <a:p>
            <a:r>
              <a:rPr lang="en-NZ" dirty="0" smtClean="0"/>
              <a:t>Need to provide 1 excel workbook for part 1 and part 2.</a:t>
            </a:r>
          </a:p>
          <a:p>
            <a:r>
              <a:rPr lang="en-NZ" dirty="0" smtClean="0"/>
              <a:t>This project will help you to learn data management and interpreting regression results.</a:t>
            </a:r>
          </a:p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9001170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Part 1</a:t>
            </a:r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NZ" dirty="0" smtClean="0"/>
              <a:t>Section 1: Lookup + Text functions (match, index or V/H lookup functions, etc.), </a:t>
            </a:r>
            <a:r>
              <a:rPr lang="en-NZ" dirty="0" err="1" smtClean="0"/>
              <a:t>IfError</a:t>
            </a:r>
            <a:r>
              <a:rPr lang="en-NZ" dirty="0" smtClean="0"/>
              <a:t>, Validation etc.</a:t>
            </a:r>
          </a:p>
          <a:p>
            <a:pPr marL="0" indent="0">
              <a:buNone/>
            </a:pPr>
            <a:endParaRPr lang="en-NZ" dirty="0" smtClean="0"/>
          </a:p>
          <a:p>
            <a:r>
              <a:rPr lang="en-NZ" dirty="0" smtClean="0"/>
              <a:t>Section2 – Pivot tables</a:t>
            </a:r>
          </a:p>
          <a:p>
            <a:pPr marL="0" indent="0">
              <a:buNone/>
            </a:pPr>
            <a:endParaRPr lang="en-NZ" dirty="0" smtClean="0"/>
          </a:p>
          <a:p>
            <a:r>
              <a:rPr lang="en-NZ" dirty="0" smtClean="0"/>
              <a:t>Section3 – Chart (Frequency functions, etc.)</a:t>
            </a:r>
          </a:p>
          <a:p>
            <a:pPr marL="0" indent="0">
              <a:buNone/>
            </a:pP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31744351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Part 2</a:t>
            </a:r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NZ" dirty="0" smtClean="0"/>
              <a:t>Build Hypothesis.</a:t>
            </a:r>
          </a:p>
          <a:p>
            <a:r>
              <a:rPr lang="en-NZ" dirty="0" smtClean="0"/>
              <a:t>Organise data </a:t>
            </a:r>
            <a:r>
              <a:rPr lang="en-NZ" baseline="0" dirty="0" smtClean="0"/>
              <a:t>(Remove outliers, treat missing variables </a:t>
            </a:r>
            <a:r>
              <a:rPr lang="en-NZ" baseline="0" dirty="0" err="1" smtClean="0"/>
              <a:t>etc</a:t>
            </a:r>
            <a:r>
              <a:rPr lang="en-NZ" baseline="0" dirty="0" smtClean="0"/>
              <a:t>).</a:t>
            </a:r>
          </a:p>
          <a:p>
            <a:r>
              <a:rPr lang="en-NZ" dirty="0" smtClean="0"/>
              <a:t>Calculate  relevant ratios, convert variables to log  values, create categorical variables.</a:t>
            </a:r>
          </a:p>
          <a:p>
            <a:r>
              <a:rPr lang="en-NZ" dirty="0" smtClean="0"/>
              <a:t>Run multivariate regression.</a:t>
            </a:r>
          </a:p>
          <a:p>
            <a:r>
              <a:rPr lang="en-NZ" dirty="0" smtClean="0"/>
              <a:t>Interpreting regression with dummy variable. </a:t>
            </a:r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591620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NZ" dirty="0" smtClean="0"/>
              <a:t>Report</a:t>
            </a:r>
            <a:endParaRPr lang="en-NZ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NZ" dirty="0" smtClean="0"/>
              <a:t>The Report should be divided in Part 1 and 2 and it </a:t>
            </a:r>
            <a:r>
              <a:rPr lang="en-NZ" dirty="0" smtClean="0"/>
              <a:t>should comprise at least the followings:- </a:t>
            </a:r>
          </a:p>
          <a:p>
            <a:pPr marL="0" indent="0">
              <a:buNone/>
            </a:pPr>
            <a:r>
              <a:rPr lang="en-NZ" dirty="0" smtClean="0"/>
              <a:t>- Introduction</a:t>
            </a:r>
            <a:endParaRPr lang="en-NZ" dirty="0"/>
          </a:p>
          <a:p>
            <a:pPr marL="0" indent="0">
              <a:buNone/>
            </a:pPr>
            <a:r>
              <a:rPr lang="en-NZ" dirty="0" smtClean="0"/>
              <a:t>- Literature </a:t>
            </a:r>
            <a:r>
              <a:rPr lang="en-NZ" dirty="0" smtClean="0"/>
              <a:t>review (only for Part 2)</a:t>
            </a:r>
            <a:endParaRPr lang="en-NZ" dirty="0"/>
          </a:p>
          <a:p>
            <a:pPr marL="0" indent="0">
              <a:buNone/>
            </a:pPr>
            <a:r>
              <a:rPr lang="en-NZ" dirty="0" smtClean="0"/>
              <a:t>- Description </a:t>
            </a:r>
            <a:r>
              <a:rPr lang="en-NZ" dirty="0"/>
              <a:t>of </a:t>
            </a:r>
            <a:r>
              <a:rPr lang="en-NZ" dirty="0" smtClean="0"/>
              <a:t>Analysis </a:t>
            </a:r>
            <a:endParaRPr lang="en-NZ" dirty="0"/>
          </a:p>
          <a:p>
            <a:pPr marL="0" indent="0">
              <a:buNone/>
            </a:pPr>
            <a:r>
              <a:rPr lang="en-NZ" dirty="0" smtClean="0"/>
              <a:t>- Results </a:t>
            </a:r>
            <a:endParaRPr lang="en-NZ" dirty="0"/>
          </a:p>
          <a:p>
            <a:pPr marL="0" indent="0">
              <a:buNone/>
            </a:pPr>
            <a:r>
              <a:rPr lang="en-NZ" dirty="0" smtClean="0"/>
              <a:t>- Conclusions </a:t>
            </a:r>
            <a:r>
              <a:rPr lang="en-NZ" dirty="0"/>
              <a:t>and Recommendations </a:t>
            </a:r>
          </a:p>
          <a:p>
            <a:pPr marL="0" indent="0">
              <a:buNone/>
            </a:pPr>
            <a:r>
              <a:rPr lang="en-NZ" dirty="0" smtClean="0"/>
              <a:t>- Appendices </a:t>
            </a:r>
            <a:endParaRPr lang="en-NZ" dirty="0"/>
          </a:p>
          <a:p>
            <a:pPr marL="0" indent="0">
              <a:buNone/>
            </a:pPr>
            <a:r>
              <a:rPr lang="en-NZ" dirty="0" smtClean="0"/>
              <a:t>- References</a:t>
            </a:r>
            <a:endParaRPr lang="en-NZ" dirty="0"/>
          </a:p>
          <a:p>
            <a:endParaRPr lang="en-NZ" dirty="0"/>
          </a:p>
        </p:txBody>
      </p:sp>
    </p:spTree>
    <p:extLst>
      <p:ext uri="{BB962C8B-B14F-4D97-AF65-F5344CB8AC3E}">
        <p14:creationId xmlns:p14="http://schemas.microsoft.com/office/powerpoint/2010/main" val="2354681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N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20688"/>
            <a:ext cx="8229600" cy="5505475"/>
          </a:xfrm>
        </p:spPr>
        <p:txBody>
          <a:bodyPr>
            <a:normAutofit fontScale="77500" lnSpcReduction="20000"/>
          </a:bodyPr>
          <a:lstStyle/>
          <a:p>
            <a:r>
              <a:rPr lang="en-NZ" dirty="0" smtClean="0"/>
              <a:t>Part 1.</a:t>
            </a:r>
          </a:p>
          <a:p>
            <a:pPr lvl="1"/>
            <a:r>
              <a:rPr lang="en-NZ" dirty="0" smtClean="0"/>
              <a:t>Describe the functions used</a:t>
            </a:r>
            <a:r>
              <a:rPr lang="en-NZ" dirty="0" smtClean="0"/>
              <a:t>.</a:t>
            </a:r>
          </a:p>
          <a:p>
            <a:pPr lvl="1"/>
            <a:r>
              <a:rPr lang="en-US" dirty="0"/>
              <a:t>If there is an alternative approach to get the same outputs, </a:t>
            </a:r>
            <a:r>
              <a:rPr lang="en-US" dirty="0" smtClean="0"/>
              <a:t>if yes, then </a:t>
            </a:r>
            <a:r>
              <a:rPr lang="en-US" dirty="0"/>
              <a:t>the reason/s for choosing the function that you have used.</a:t>
            </a:r>
          </a:p>
          <a:p>
            <a:pPr lvl="1"/>
            <a:r>
              <a:rPr lang="en-NZ" dirty="0" smtClean="0"/>
              <a:t>Interpretation </a:t>
            </a:r>
            <a:r>
              <a:rPr lang="en-NZ" dirty="0" smtClean="0"/>
              <a:t>of summary statistics.</a:t>
            </a:r>
          </a:p>
          <a:p>
            <a:pPr lvl="1"/>
            <a:r>
              <a:rPr lang="en-NZ" dirty="0" smtClean="0"/>
              <a:t>Interpretation of histogram</a:t>
            </a:r>
            <a:r>
              <a:rPr lang="en-NZ" dirty="0" smtClean="0"/>
              <a:t>.</a:t>
            </a:r>
          </a:p>
          <a:p>
            <a:pPr lvl="1"/>
            <a:r>
              <a:rPr lang="en-US" dirty="0" smtClean="0"/>
              <a:t>A </a:t>
            </a:r>
            <a:r>
              <a:rPr lang="en-US" dirty="0"/>
              <a:t>brief interpretation of the descriptive stat that you have obtained using Pivot Table and the frequency distribution.</a:t>
            </a:r>
            <a:endParaRPr lang="en-NZ" dirty="0" smtClean="0"/>
          </a:p>
          <a:p>
            <a:r>
              <a:rPr lang="en-NZ" dirty="0" smtClean="0"/>
              <a:t>Part 2.</a:t>
            </a:r>
          </a:p>
          <a:p>
            <a:pPr lvl="1"/>
            <a:r>
              <a:rPr lang="en-NZ" dirty="0" smtClean="0"/>
              <a:t>Describe hypothesis.</a:t>
            </a:r>
          </a:p>
          <a:p>
            <a:pPr lvl="1"/>
            <a:r>
              <a:rPr lang="en-NZ" dirty="0" smtClean="0"/>
              <a:t>Treatment of data</a:t>
            </a:r>
            <a:r>
              <a:rPr lang="en-NZ" dirty="0" smtClean="0"/>
              <a:t>.</a:t>
            </a:r>
          </a:p>
          <a:p>
            <a:pPr lvl="1"/>
            <a:r>
              <a:rPr lang="en-US" dirty="0" smtClean="0"/>
              <a:t>Description </a:t>
            </a:r>
            <a:r>
              <a:rPr lang="en-US" dirty="0"/>
              <a:t>of your data (i.e. the ratios calculated, reasons of using log values etc</a:t>
            </a:r>
            <a:r>
              <a:rPr lang="en-US" dirty="0" smtClean="0"/>
              <a:t>.)</a:t>
            </a:r>
          </a:p>
          <a:p>
            <a:pPr lvl="1"/>
            <a:r>
              <a:rPr lang="en-US" dirty="0" smtClean="0"/>
              <a:t>A </a:t>
            </a:r>
            <a:r>
              <a:rPr lang="en-US" dirty="0"/>
              <a:t>literature review about interpreting dummy variables.</a:t>
            </a:r>
            <a:endParaRPr lang="en-NZ" dirty="0" smtClean="0"/>
          </a:p>
          <a:p>
            <a:pPr lvl="1"/>
            <a:r>
              <a:rPr lang="en-NZ" dirty="0" smtClean="0"/>
              <a:t>Interpretation of regression with dummy variable (Please read materials provided).</a:t>
            </a:r>
          </a:p>
        </p:txBody>
      </p:sp>
    </p:spTree>
    <p:extLst>
      <p:ext uri="{BB962C8B-B14F-4D97-AF65-F5344CB8AC3E}">
        <p14:creationId xmlns:p14="http://schemas.microsoft.com/office/powerpoint/2010/main" val="35397843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</TotalTime>
  <Words>185</Words>
  <Application>Microsoft Office PowerPoint</Application>
  <PresentationFormat>On-screen Show (4:3)</PresentationFormat>
  <Paragraphs>40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9" baseType="lpstr">
      <vt:lpstr>Arial</vt:lpstr>
      <vt:lpstr>Calibri</vt:lpstr>
      <vt:lpstr>Office Theme</vt:lpstr>
      <vt:lpstr>Project 1</vt:lpstr>
      <vt:lpstr>PowerPoint Presentation</vt:lpstr>
      <vt:lpstr>Part 1</vt:lpstr>
      <vt:lpstr>Part 2</vt:lpstr>
      <vt:lpstr>Report</vt:lpstr>
      <vt:lpstr>PowerPoint Presentation</vt:lpstr>
    </vt:vector>
  </TitlesOfParts>
  <Company>University of Waikato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Project 1</dc:title>
  <dc:creator>Mukherjee, Abhishek</dc:creator>
  <cp:lastModifiedBy>Mukherjee, Abhishek</cp:lastModifiedBy>
  <cp:revision>8</cp:revision>
  <dcterms:created xsi:type="dcterms:W3CDTF">2015-01-18T20:14:41Z</dcterms:created>
  <dcterms:modified xsi:type="dcterms:W3CDTF">2015-08-17T07:27:57Z</dcterms:modified>
</cp:coreProperties>
</file>