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3" r:id="rId5"/>
    <p:sldId id="262" r:id="rId6"/>
    <p:sldId id="259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1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490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0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431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41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09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251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61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767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64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917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8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DBED6-6833-4898-BAE0-8F29A29E9C90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F0FB9-8A84-4BD6-9DD1-496C5DB73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65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2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50" y="152400"/>
            <a:ext cx="4359200" cy="3269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87350"/>
            <a:ext cx="4359200" cy="3269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00" y="3505200"/>
            <a:ext cx="4359200" cy="3269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2400"/>
            <a:ext cx="4359200" cy="326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8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92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257300" y="1028700"/>
            <a:ext cx="6400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5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90500" y="1181100"/>
            <a:ext cx="5181600" cy="3886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876674" y="1181098"/>
            <a:ext cx="5181601" cy="388620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514600" y="2514600"/>
            <a:ext cx="533400" cy="10668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87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ITEM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92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400800" cy="4800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371850"/>
            <a:ext cx="464820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74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</Words>
  <Application>Microsoft Office PowerPoint</Application>
  <PresentationFormat>On-screen Show 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ITEM 1</vt:lpstr>
      <vt:lpstr>PowerPoint Presentation</vt:lpstr>
      <vt:lpstr>ITEM 2</vt:lpstr>
      <vt:lpstr>PowerPoint Presentation</vt:lpstr>
      <vt:lpstr>PowerPoint Presentation</vt:lpstr>
      <vt:lpstr>ITEM 3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ITEM 1</dc:title>
  <dc:creator>Ryan</dc:creator>
  <cp:lastModifiedBy>Ryan</cp:lastModifiedBy>
  <cp:revision>2</cp:revision>
  <dcterms:created xsi:type="dcterms:W3CDTF">2014-12-05T04:19:05Z</dcterms:created>
  <dcterms:modified xsi:type="dcterms:W3CDTF">2014-12-05T04:36:40Z</dcterms:modified>
</cp:coreProperties>
</file>