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xmlns:mv="urn:schemas-microsoft-com:mac:vml" xmlns:mc="http://schemas.openxmlformats.org/markup-compatibility/2006" val="0"/>
    </p:ext>
    <p:ext uri="{D31A062A-798A-4329-ABDD-BBA856620510}">
      <p14:defaultImageDpi xmlns="" xmlns:p14="http://schemas.microsoft.com/office/powerpoint/2010/main" xmlns:mv="urn:schemas-microsoft-com:mac:vml" xmlns:mc="http://schemas.openxmlformats.org/markup-compatibility/2006"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64831" autoAdjust="0"/>
  </p:normalViewPr>
  <p:slideViewPr>
    <p:cSldViewPr>
      <p:cViewPr varScale="1">
        <p:scale>
          <a:sx n="46" d="100"/>
          <a:sy n="46" d="100"/>
        </p:scale>
        <p:origin x="-2076" y="-9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43F557-E4A5-4C96-9592-8FA9FC77215B}" type="datetimeFigureOut">
              <a:rPr lang="en-US" smtClean="0"/>
              <a:pPr/>
              <a:t>10/28/2013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7200E3-C183-4468-A069-45FCE93EA5FE}"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501011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Describe which dates have the most absences, and which</a:t>
            </a:r>
            <a:r>
              <a:rPr lang="en-US" baseline="0" dirty="0" smtClean="0"/>
              <a:t> schools/classes were impacted the most.</a:t>
            </a:r>
            <a:endParaRPr lang="en-US" dirty="0"/>
          </a:p>
        </p:txBody>
      </p:sp>
      <p:sp>
        <p:nvSpPr>
          <p:cNvPr id="4" name="Slide Number Placeholder 3"/>
          <p:cNvSpPr>
            <a:spLocks noGrp="1"/>
          </p:cNvSpPr>
          <p:nvPr>
            <p:ph type="sldNum" sz="quarter" idx="10"/>
          </p:nvPr>
        </p:nvSpPr>
        <p:spPr/>
        <p:txBody>
          <a:bodyPr/>
          <a:lstStyle/>
          <a:p>
            <a:fld id="{D57200E3-C183-4468-A069-45FCE93EA5FE}" type="slidenum">
              <a:rPr lang="en-US" smtClean="0"/>
              <a:pPr/>
              <a:t>2</a:t>
            </a:fld>
            <a:endParaRPr lang="en-US"/>
          </a:p>
        </p:txBody>
      </p:sp>
    </p:spTree>
    <p:extLst>
      <p:ext uri="{BB962C8B-B14F-4D97-AF65-F5344CB8AC3E}">
        <p14:creationId xmlns="" xmlns:p14="http://schemas.microsoft.com/office/powerpoint/2010/main" xmlns:mv="urn:schemas-microsoft-com:mac:vml" xmlns:mc="http://schemas.openxmlformats.org/markup-compatibility/2006" val="3039213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Describe on this page the reasons why the children</a:t>
            </a:r>
            <a:r>
              <a:rPr lang="en-US" baseline="0" dirty="0" smtClean="0"/>
              <a:t> were absent.  Were they all absent for the same sorts of symptoms?  If so, be sure to describe the patterns of the symptoms, along with any exceptions.</a:t>
            </a:r>
            <a:endParaRPr lang="en-US" dirty="0"/>
          </a:p>
        </p:txBody>
      </p:sp>
      <p:sp>
        <p:nvSpPr>
          <p:cNvPr id="4" name="Slide Number Placeholder 3"/>
          <p:cNvSpPr>
            <a:spLocks noGrp="1"/>
          </p:cNvSpPr>
          <p:nvPr>
            <p:ph type="sldNum" sz="quarter" idx="10"/>
          </p:nvPr>
        </p:nvSpPr>
        <p:spPr/>
        <p:txBody>
          <a:bodyPr/>
          <a:lstStyle/>
          <a:p>
            <a:fld id="{D57200E3-C183-4468-A069-45FCE93EA5FE}" type="slidenum">
              <a:rPr lang="en-US" smtClean="0"/>
              <a:pPr/>
              <a:t>3</a:t>
            </a:fld>
            <a:endParaRPr lang="en-US"/>
          </a:p>
        </p:txBody>
      </p:sp>
    </p:spTree>
    <p:extLst>
      <p:ext uri="{BB962C8B-B14F-4D97-AF65-F5344CB8AC3E}">
        <p14:creationId xmlns="" xmlns:p14="http://schemas.microsoft.com/office/powerpoint/2010/main" xmlns:mv="urn:schemas-microsoft-com:mac:vml" xmlns:mc="http://schemas.openxmlformats.org/markup-compatibility/2006" val="2202388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According to an </a:t>
            </a:r>
            <a:r>
              <a:rPr lang="en-US" smtClean="0"/>
              <a:t>anonymous town resident, </a:t>
            </a:r>
            <a:r>
              <a:rPr lang="en-US" dirty="0" smtClean="0"/>
              <a:t>the spike in absences was due to the annual anniversary of the death of the town’s founder, Jeremiah Potts.  The founder died during the month of May following an unexplained illness, and ever since his death, he haunts the public buildings causing symptoms similar to the illness that he succumbed to.</a:t>
            </a:r>
          </a:p>
          <a:p>
            <a:endParaRPr lang="en-US" dirty="0"/>
          </a:p>
        </p:txBody>
      </p:sp>
      <p:sp>
        <p:nvSpPr>
          <p:cNvPr id="4" name="Slide Number Placeholder 3"/>
          <p:cNvSpPr>
            <a:spLocks noGrp="1"/>
          </p:cNvSpPr>
          <p:nvPr>
            <p:ph type="sldNum" sz="quarter" idx="10"/>
          </p:nvPr>
        </p:nvSpPr>
        <p:spPr/>
        <p:txBody>
          <a:bodyPr/>
          <a:lstStyle/>
          <a:p>
            <a:fld id="{D57200E3-C183-4468-A069-45FCE93EA5FE}" type="slidenum">
              <a:rPr lang="en-US" smtClean="0"/>
              <a:pPr/>
              <a:t>6</a:t>
            </a:fld>
            <a:endParaRPr lang="en-US"/>
          </a:p>
        </p:txBody>
      </p:sp>
    </p:spTree>
    <p:extLst>
      <p:ext uri="{BB962C8B-B14F-4D97-AF65-F5344CB8AC3E}">
        <p14:creationId xmlns="" xmlns:p14="http://schemas.microsoft.com/office/powerpoint/2010/main" xmlns:mv="urn:schemas-microsoft-com:mac:vml" xmlns:mc="http://schemas.openxmlformats.org/markup-compatibility/2006" val="381824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54285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916948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3079370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676782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1893653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3748125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2349060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834510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1032959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1903130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AEA2761-8148-4D43-AE2A-812E57A1DF45}" type="datetimeFigureOut">
              <a:rPr lang="en-US" smtClean="0"/>
              <a:pPr/>
              <a:t>10/28/2013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3557870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EA2761-8148-4D43-AE2A-812E57A1DF45}" type="datetimeFigureOut">
              <a:rPr lang="en-US" smtClean="0"/>
              <a:pPr/>
              <a:t>10/28/2013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7E32C9-F3AF-42D4-88C2-4DCD70935C1F}" type="slidenum">
              <a:rPr lang="en-US" smtClean="0"/>
              <a:pPr/>
              <a:t>‹#›</a:t>
            </a:fld>
            <a:endParaRPr lang="en-US"/>
          </a:p>
        </p:txBody>
      </p:sp>
    </p:spTree>
    <p:extLst>
      <p:ext uri="{BB962C8B-B14F-4D97-AF65-F5344CB8AC3E}">
        <p14:creationId xmlns="" xmlns:p14="http://schemas.microsoft.com/office/powerpoint/2010/main" xmlns:mv="urn:schemas-microsoft-com:mac:vml" xmlns:mc="http://schemas.openxmlformats.org/markup-compatibility/2006" val="5121250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School Absences</a:t>
            </a:r>
            <a:endParaRPr lang="en-US" dirty="0"/>
          </a:p>
        </p:txBody>
      </p:sp>
      <p:sp>
        <p:nvSpPr>
          <p:cNvPr id="3" name="Subtitle 2"/>
          <p:cNvSpPr>
            <a:spLocks noGrp="1"/>
          </p:cNvSpPr>
          <p:nvPr>
            <p:ph type="subTitle" idx="1"/>
          </p:nvPr>
        </p:nvSpPr>
        <p:spPr>
          <a:xfrm>
            <a:off x="1371600" y="3505200"/>
            <a:ext cx="6400800" cy="1219200"/>
          </a:xfrm>
        </p:spPr>
        <p:txBody>
          <a:bodyPr>
            <a:normAutofit fontScale="85000" lnSpcReduction="10000"/>
          </a:bodyPr>
          <a:lstStyle/>
          <a:p>
            <a:r>
              <a:rPr lang="en-US" dirty="0" smtClean="0"/>
              <a:t>A Community Health Department Report</a:t>
            </a:r>
          </a:p>
          <a:p>
            <a:r>
              <a:rPr lang="en-US" dirty="0" smtClean="0"/>
              <a:t>By: </a:t>
            </a:r>
            <a:r>
              <a:rPr lang="en-US" b="1" i="1" dirty="0"/>
              <a:t>ENTER YOUR NAME HERE</a:t>
            </a:r>
          </a:p>
        </p:txBody>
      </p:sp>
    </p:spTree>
    <p:extLst>
      <p:ext uri="{BB962C8B-B14F-4D97-AF65-F5344CB8AC3E}">
        <p14:creationId xmlns="" xmlns:p14="http://schemas.microsoft.com/office/powerpoint/2010/main" xmlns:mv="urn:schemas-microsoft-com:mac:vml" xmlns:mc="http://schemas.openxmlformats.org/markup-compatibility/2006" val="3460194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Preliminary Observations: Where and When the Absences occurred</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 xmlns:p14="http://schemas.microsoft.com/office/powerpoint/2010/main" xmlns:mv="urn:schemas-microsoft-com:mac:vml" xmlns:mc="http://schemas.openxmlformats.org/markup-compatibility/2006" val="12786345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Preliminary Observations: The apparent reason for the absences</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 xmlns:p14="http://schemas.microsoft.com/office/powerpoint/2010/main" xmlns:mv="urn:schemas-microsoft-com:mac:vml" xmlns:mc="http://schemas.openxmlformats.org/markup-compatibility/2006" val="2570231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Hypothesis 1: </a:t>
            </a:r>
            <a:endParaRPr lang="en-US" dirty="0"/>
          </a:p>
        </p:txBody>
      </p:sp>
      <p:sp>
        <p:nvSpPr>
          <p:cNvPr id="3" name="Content Placeholder 2"/>
          <p:cNvSpPr>
            <a:spLocks noGrp="1"/>
          </p:cNvSpPr>
          <p:nvPr>
            <p:ph sz="half" idx="1"/>
          </p:nvPr>
        </p:nvSpPr>
        <p:spPr/>
        <p:txBody>
          <a:bodyPr/>
          <a:lstStyle/>
          <a:p>
            <a:r>
              <a:rPr lang="en-US" dirty="0" smtClean="0"/>
              <a:t>Evidence supporting hypothesis</a:t>
            </a:r>
          </a:p>
        </p:txBody>
      </p:sp>
      <p:sp>
        <p:nvSpPr>
          <p:cNvPr id="4" name="Content Placeholder 3"/>
          <p:cNvSpPr>
            <a:spLocks noGrp="1"/>
          </p:cNvSpPr>
          <p:nvPr>
            <p:ph sz="half" idx="2"/>
          </p:nvPr>
        </p:nvSpPr>
        <p:spPr/>
        <p:txBody>
          <a:bodyPr/>
          <a:lstStyle/>
          <a:p>
            <a:r>
              <a:rPr lang="en-US" dirty="0" smtClean="0"/>
              <a:t>Questions to further pursue to test this hypothesis:</a:t>
            </a:r>
          </a:p>
        </p:txBody>
      </p:sp>
    </p:spTree>
    <p:extLst>
      <p:ext uri="{BB962C8B-B14F-4D97-AF65-F5344CB8AC3E}">
        <p14:creationId xmlns="" xmlns:p14="http://schemas.microsoft.com/office/powerpoint/2010/main" xmlns:mv="urn:schemas-microsoft-com:mac:vml" xmlns:mc="http://schemas.openxmlformats.org/markup-compatibility/2006" val="3018921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Hypothesis 2: </a:t>
            </a:r>
            <a:endParaRPr lang="en-US" dirty="0"/>
          </a:p>
        </p:txBody>
      </p:sp>
      <p:sp>
        <p:nvSpPr>
          <p:cNvPr id="3" name="Content Placeholder 2"/>
          <p:cNvSpPr>
            <a:spLocks noGrp="1"/>
          </p:cNvSpPr>
          <p:nvPr>
            <p:ph sz="half" idx="1"/>
          </p:nvPr>
        </p:nvSpPr>
        <p:spPr/>
        <p:txBody>
          <a:bodyPr/>
          <a:lstStyle/>
          <a:p>
            <a:r>
              <a:rPr lang="en-US" dirty="0" smtClean="0"/>
              <a:t>Evidence supporting hypothesis</a:t>
            </a:r>
          </a:p>
          <a:p>
            <a:endParaRPr lang="en-US" dirty="0"/>
          </a:p>
        </p:txBody>
      </p:sp>
      <p:sp>
        <p:nvSpPr>
          <p:cNvPr id="4" name="Content Placeholder 3"/>
          <p:cNvSpPr>
            <a:spLocks noGrp="1"/>
          </p:cNvSpPr>
          <p:nvPr>
            <p:ph sz="half" idx="2"/>
          </p:nvPr>
        </p:nvSpPr>
        <p:spPr/>
        <p:txBody>
          <a:bodyPr/>
          <a:lstStyle/>
          <a:p>
            <a:r>
              <a:rPr lang="en-US" dirty="0" smtClean="0"/>
              <a:t>Questions to further pursue to test this hypothesis:</a:t>
            </a:r>
          </a:p>
          <a:p>
            <a:pPr marL="0" indent="0">
              <a:buNone/>
            </a:pPr>
            <a:endParaRPr lang="en-US" dirty="0"/>
          </a:p>
        </p:txBody>
      </p:sp>
    </p:spTree>
    <p:extLst>
      <p:ext uri="{BB962C8B-B14F-4D97-AF65-F5344CB8AC3E}">
        <p14:creationId xmlns="" xmlns:p14="http://schemas.microsoft.com/office/powerpoint/2010/main" xmlns:mv="urn:schemas-microsoft-com:mac:vml" xmlns:mc="http://schemas.openxmlformats.org/markup-compatibility/2006" val="751794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Rebuttal of alternative/local hypothesis</a:t>
            </a: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 xmlns:p14="http://schemas.microsoft.com/office/powerpoint/2010/main" xmlns:mv="urn:schemas-microsoft-com:mac:vml" xmlns:mc="http://schemas.openxmlformats.org/markup-compatibility/2006" val="37000223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TotalTime>
  <Words>188</Words>
  <Application>Microsoft Macintosh PowerPoint</Application>
  <PresentationFormat>On-screen Show (4:3)</PresentationFormat>
  <Paragraphs>18</Paragraphs>
  <Slides>6</Slides>
  <Notes>3</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School Absences</vt:lpstr>
      <vt:lpstr>Preliminary Observations: Where and When the Absences occurred</vt:lpstr>
      <vt:lpstr>Preliminary Observations: The apparent reason for the absences</vt:lpstr>
      <vt:lpstr>Hypothesis 1: </vt:lpstr>
      <vt:lpstr>Hypothesis 2: </vt:lpstr>
      <vt:lpstr>Rebuttal of alternative/local hypothesis</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Absences</dc:title>
  <dc:creator>Laura</dc:creator>
  <cp:lastModifiedBy>toshiba</cp:lastModifiedBy>
  <cp:revision>5</cp:revision>
  <dcterms:created xsi:type="dcterms:W3CDTF">2013-10-27T17:14:40Z</dcterms:created>
  <dcterms:modified xsi:type="dcterms:W3CDTF">2013-10-28T02:43:18Z</dcterms:modified>
</cp:coreProperties>
</file>