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2" d="100"/>
          <a:sy n="72" d="100"/>
        </p:scale>
        <p:origin x="-1104" y="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130F2-6A38-42C6-9EC6-71727EAD9818}" type="datetimeFigureOut">
              <a:rPr lang="en-US" smtClean="0"/>
              <a:t>12/3/2013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A164B-4568-4877-92DE-D55482B9DF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20680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130F2-6A38-42C6-9EC6-71727EAD9818}" type="datetimeFigureOut">
              <a:rPr lang="en-US" smtClean="0"/>
              <a:t>12/3/2013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A164B-4568-4877-92DE-D55482B9DF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68292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130F2-6A38-42C6-9EC6-71727EAD9818}" type="datetimeFigureOut">
              <a:rPr lang="en-US" smtClean="0"/>
              <a:t>12/3/2013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A164B-4568-4877-92DE-D55482B9DF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26750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130F2-6A38-42C6-9EC6-71727EAD9818}" type="datetimeFigureOut">
              <a:rPr lang="en-US" smtClean="0"/>
              <a:t>12/3/2013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A164B-4568-4877-92DE-D55482B9DF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90438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130F2-6A38-42C6-9EC6-71727EAD9818}" type="datetimeFigureOut">
              <a:rPr lang="en-US" smtClean="0"/>
              <a:t>12/3/2013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A164B-4568-4877-92DE-D55482B9DF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81328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130F2-6A38-42C6-9EC6-71727EAD9818}" type="datetimeFigureOut">
              <a:rPr lang="en-US" smtClean="0"/>
              <a:t>12/3/2013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A164B-4568-4877-92DE-D55482B9DF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44169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130F2-6A38-42C6-9EC6-71727EAD9818}" type="datetimeFigureOut">
              <a:rPr lang="en-US" smtClean="0"/>
              <a:t>12/3/2013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A164B-4568-4877-92DE-D55482B9DF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54369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130F2-6A38-42C6-9EC6-71727EAD9818}" type="datetimeFigureOut">
              <a:rPr lang="en-US" smtClean="0"/>
              <a:t>12/3/2013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A164B-4568-4877-92DE-D55482B9DF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79875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130F2-6A38-42C6-9EC6-71727EAD9818}" type="datetimeFigureOut">
              <a:rPr lang="en-US" smtClean="0"/>
              <a:t>12/3/2013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A164B-4568-4877-92DE-D55482B9DF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98847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130F2-6A38-42C6-9EC6-71727EAD9818}" type="datetimeFigureOut">
              <a:rPr lang="en-US" smtClean="0"/>
              <a:t>12/3/2013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A164B-4568-4877-92DE-D55482B9DF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84704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130F2-6A38-42C6-9EC6-71727EAD9818}" type="datetimeFigureOut">
              <a:rPr lang="en-US" smtClean="0"/>
              <a:t>12/3/2013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A164B-4568-4877-92DE-D55482B9DF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09099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3130F2-6A38-42C6-9EC6-71727EAD9818}" type="datetimeFigureOut">
              <a:rPr lang="en-US" smtClean="0"/>
              <a:t>12/3/2013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2A164B-4568-4877-92DE-D55482B9DF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998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Presentation Rubric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00200"/>
            <a:ext cx="4191000" cy="4525963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Content</a:t>
            </a:r>
          </a:p>
          <a:p>
            <a:pPr lvl="1"/>
            <a:r>
              <a:rPr lang="en-US" dirty="0" smtClean="0"/>
              <a:t>Introduction (5 points)</a:t>
            </a:r>
          </a:p>
          <a:p>
            <a:pPr lvl="2"/>
            <a:r>
              <a:rPr lang="en-US" dirty="0" smtClean="0"/>
              <a:t>Attention-getting material</a:t>
            </a:r>
          </a:p>
          <a:p>
            <a:pPr lvl="2"/>
            <a:r>
              <a:rPr lang="en-US" dirty="0" smtClean="0"/>
              <a:t>Relevant material</a:t>
            </a:r>
          </a:p>
          <a:p>
            <a:pPr lvl="1"/>
            <a:r>
              <a:rPr lang="en-US" dirty="0" smtClean="0"/>
              <a:t>Information (40 points)</a:t>
            </a:r>
          </a:p>
          <a:p>
            <a:pPr lvl="2"/>
            <a:r>
              <a:rPr lang="en-US" dirty="0" smtClean="0"/>
              <a:t>Interesting</a:t>
            </a:r>
          </a:p>
          <a:p>
            <a:pPr lvl="2"/>
            <a:r>
              <a:rPr lang="en-US" dirty="0" smtClean="0"/>
              <a:t>On topic and relevant</a:t>
            </a:r>
          </a:p>
          <a:p>
            <a:pPr lvl="1"/>
            <a:r>
              <a:rPr lang="en-US" dirty="0" smtClean="0"/>
              <a:t>Organization (30 points)</a:t>
            </a:r>
          </a:p>
          <a:p>
            <a:pPr lvl="2"/>
            <a:r>
              <a:rPr lang="en-US" dirty="0" smtClean="0"/>
              <a:t>Transitions</a:t>
            </a:r>
            <a:endParaRPr lang="en-US" dirty="0"/>
          </a:p>
          <a:p>
            <a:pPr lvl="1"/>
            <a:r>
              <a:rPr lang="en-US" dirty="0" smtClean="0"/>
              <a:t>Conclusion (5 points)</a:t>
            </a:r>
          </a:p>
          <a:p>
            <a:pPr lvl="2"/>
            <a:r>
              <a:rPr lang="en-US" dirty="0" smtClean="0"/>
              <a:t>Summary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648200" y="1447800"/>
            <a:ext cx="4343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Delivery</a:t>
            </a:r>
          </a:p>
          <a:p>
            <a:pPr lvl="1"/>
            <a:r>
              <a:rPr lang="en-US" dirty="0" smtClean="0"/>
              <a:t>Voice (10 points)</a:t>
            </a:r>
          </a:p>
          <a:p>
            <a:pPr lvl="2"/>
            <a:r>
              <a:rPr lang="en-US" dirty="0" smtClean="0"/>
              <a:t>Natural Conversational Manner</a:t>
            </a:r>
          </a:p>
          <a:p>
            <a:pPr lvl="2"/>
            <a:r>
              <a:rPr lang="en-US" dirty="0" smtClean="0"/>
              <a:t>Engaged audience members</a:t>
            </a:r>
          </a:p>
          <a:p>
            <a:pPr lvl="1"/>
            <a:r>
              <a:rPr lang="en-US" dirty="0" smtClean="0"/>
              <a:t>Eye Contact (10 points)</a:t>
            </a:r>
          </a:p>
          <a:p>
            <a:pPr lvl="2"/>
            <a:r>
              <a:rPr lang="en-US" dirty="0" smtClean="0"/>
              <a:t>Directness</a:t>
            </a:r>
          </a:p>
        </p:txBody>
      </p:sp>
    </p:spTree>
    <p:extLst>
      <p:ext uri="{BB962C8B-B14F-4D97-AF65-F5344CB8AC3E}">
        <p14:creationId xmlns:p14="http://schemas.microsoft.com/office/powerpoint/2010/main" val="33662166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53</Words>
  <Application>Microsoft Office PowerPoint</Application>
  <PresentationFormat>On-screen Show (4:3)</PresentationFormat>
  <Paragraphs>18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Presentation Rubric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Rubric</dc:title>
  <dc:creator>Windows User</dc:creator>
  <cp:lastModifiedBy>Windows User</cp:lastModifiedBy>
  <cp:revision>1</cp:revision>
  <dcterms:created xsi:type="dcterms:W3CDTF">2013-11-21T15:42:54Z</dcterms:created>
  <dcterms:modified xsi:type="dcterms:W3CDTF">2013-12-03T14:47:19Z</dcterms:modified>
</cp:coreProperties>
</file>