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61" r:id="rId4"/>
    <p:sldId id="259" r:id="rId5"/>
    <p:sldId id="262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80" autoAdjust="0"/>
  </p:normalViewPr>
  <p:slideViewPr>
    <p:cSldViewPr snapToGrid="0">
      <p:cViewPr varScale="1">
        <p:scale>
          <a:sx n="69" d="100"/>
          <a:sy n="69" d="100"/>
        </p:scale>
        <p:origin x="-76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07A300-EA87-4D26-9F96-2E4C6A47696F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4075A8-7A3A-4E20-869C-FFFF21094A1D}">
      <dgm:prSet phldrT="[Text]"/>
      <dgm:spPr/>
      <dgm:t>
        <a:bodyPr/>
        <a:lstStyle/>
        <a:p>
          <a:r>
            <a:rPr lang="en-US" b="1" dirty="0"/>
            <a:t>Power</a:t>
          </a:r>
        </a:p>
      </dgm:t>
    </dgm:pt>
    <dgm:pt modelId="{F89CB048-CE56-4FDD-8762-8859E69B28ED}" type="parTrans" cxnId="{40BC81C1-7A68-40F2-9AF0-E7A0C0856DC8}">
      <dgm:prSet/>
      <dgm:spPr/>
      <dgm:t>
        <a:bodyPr/>
        <a:lstStyle/>
        <a:p>
          <a:endParaRPr lang="en-US"/>
        </a:p>
      </dgm:t>
    </dgm:pt>
    <dgm:pt modelId="{E0049562-DBCD-4804-9D2E-99F016F66CD3}" type="sibTrans" cxnId="{40BC81C1-7A68-40F2-9AF0-E7A0C0856DC8}">
      <dgm:prSet/>
      <dgm:spPr/>
      <dgm:t>
        <a:bodyPr/>
        <a:lstStyle/>
        <a:p>
          <a:endParaRPr lang="en-US"/>
        </a:p>
      </dgm:t>
    </dgm:pt>
    <dgm:pt modelId="{663BC513-2DDF-402B-94C5-08D0FE9331BD}">
      <dgm:prSet phldrT="[Text]"/>
      <dgm:spPr/>
      <dgm:t>
        <a:bodyPr/>
        <a:lstStyle/>
        <a:p>
          <a:r>
            <a:rPr lang="en-US" dirty="0"/>
            <a:t>Perspective</a:t>
          </a:r>
        </a:p>
      </dgm:t>
    </dgm:pt>
    <dgm:pt modelId="{E7B6BBDC-061E-4311-ABFE-0537293B9ABC}" type="parTrans" cxnId="{9C2C0D81-3395-430E-BD0D-DA49325617F1}">
      <dgm:prSet/>
      <dgm:spPr/>
      <dgm:t>
        <a:bodyPr/>
        <a:lstStyle/>
        <a:p>
          <a:endParaRPr lang="en-US"/>
        </a:p>
      </dgm:t>
    </dgm:pt>
    <dgm:pt modelId="{EA5BE8D5-CACE-4219-BC1F-8BAD3ED59005}" type="sibTrans" cxnId="{9C2C0D81-3395-430E-BD0D-DA49325617F1}">
      <dgm:prSet/>
      <dgm:spPr/>
      <dgm:t>
        <a:bodyPr/>
        <a:lstStyle/>
        <a:p>
          <a:endParaRPr lang="en-US"/>
        </a:p>
      </dgm:t>
    </dgm:pt>
    <dgm:pt modelId="{73DC9790-C58D-4FA6-8829-F08C87696A52}" type="pres">
      <dgm:prSet presAssocID="{BC07A300-EA87-4D26-9F96-2E4C6A47696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F3DD1B-7730-4B37-9EDC-A13F5C28B060}" type="pres">
      <dgm:prSet presAssocID="{014075A8-7A3A-4E20-869C-FFFF21094A1D}" presName="arrow" presStyleLbl="node1" presStyleIdx="0" presStyleCnt="2" custRadScaleRad="66533" custRadScaleInc="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89539B-941C-4664-A467-0EE358A79F87}" type="pres">
      <dgm:prSet presAssocID="{663BC513-2DDF-402B-94C5-08D0FE9331BD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BFEE271-6A5D-4644-BBC0-2E2622EF8EF4}" type="presOf" srcId="{014075A8-7A3A-4E20-869C-FFFF21094A1D}" destId="{D7F3DD1B-7730-4B37-9EDC-A13F5C28B060}" srcOrd="0" destOrd="0" presId="urn:microsoft.com/office/officeart/2005/8/layout/arrow5"/>
    <dgm:cxn modelId="{40BC81C1-7A68-40F2-9AF0-E7A0C0856DC8}" srcId="{BC07A300-EA87-4D26-9F96-2E4C6A47696F}" destId="{014075A8-7A3A-4E20-869C-FFFF21094A1D}" srcOrd="0" destOrd="0" parTransId="{F89CB048-CE56-4FDD-8762-8859E69B28ED}" sibTransId="{E0049562-DBCD-4804-9D2E-99F016F66CD3}"/>
    <dgm:cxn modelId="{9C2C0D81-3395-430E-BD0D-DA49325617F1}" srcId="{BC07A300-EA87-4D26-9F96-2E4C6A47696F}" destId="{663BC513-2DDF-402B-94C5-08D0FE9331BD}" srcOrd="1" destOrd="0" parTransId="{E7B6BBDC-061E-4311-ABFE-0537293B9ABC}" sibTransId="{EA5BE8D5-CACE-4219-BC1F-8BAD3ED59005}"/>
    <dgm:cxn modelId="{8A6F5E52-C932-4DE4-99A5-BA6038318833}" type="presOf" srcId="{663BC513-2DDF-402B-94C5-08D0FE9331BD}" destId="{D789539B-941C-4664-A467-0EE358A79F87}" srcOrd="0" destOrd="0" presId="urn:microsoft.com/office/officeart/2005/8/layout/arrow5"/>
    <dgm:cxn modelId="{53407CB5-CF37-46E6-AD2A-202E89FF181E}" type="presOf" srcId="{BC07A300-EA87-4D26-9F96-2E4C6A47696F}" destId="{73DC9790-C58D-4FA6-8829-F08C87696A52}" srcOrd="0" destOrd="0" presId="urn:microsoft.com/office/officeart/2005/8/layout/arrow5"/>
    <dgm:cxn modelId="{60323C5C-0098-491E-A2A8-E0475A49A2A6}" type="presParOf" srcId="{73DC9790-C58D-4FA6-8829-F08C87696A52}" destId="{D7F3DD1B-7730-4B37-9EDC-A13F5C28B060}" srcOrd="0" destOrd="0" presId="urn:microsoft.com/office/officeart/2005/8/layout/arrow5"/>
    <dgm:cxn modelId="{37F3D671-0144-488B-AF70-60A1094B02B9}" type="presParOf" srcId="{73DC9790-C58D-4FA6-8829-F08C87696A52}" destId="{D789539B-941C-4664-A467-0EE358A79F87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C1557B-582D-4F4D-9437-7FCD37F021B9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7D3E133-6B20-40B0-B029-7FE5BA90BDD3}">
      <dgm:prSet phldrT="[Text]"/>
      <dgm:spPr/>
      <dgm:t>
        <a:bodyPr/>
        <a:lstStyle/>
        <a:p>
          <a:r>
            <a:rPr lang="en-US" dirty="0"/>
            <a:t>Conflict Management</a:t>
          </a:r>
        </a:p>
      </dgm:t>
    </dgm:pt>
    <dgm:pt modelId="{8AEA8846-9F14-4A65-BC35-77BCB9A8AA21}" type="parTrans" cxnId="{803EE791-9B27-41AF-8269-D89B7EED9006}">
      <dgm:prSet/>
      <dgm:spPr/>
      <dgm:t>
        <a:bodyPr/>
        <a:lstStyle/>
        <a:p>
          <a:endParaRPr lang="en-US"/>
        </a:p>
      </dgm:t>
    </dgm:pt>
    <dgm:pt modelId="{8E40A76C-B74A-404E-9E14-E131939631BA}" type="sibTrans" cxnId="{803EE791-9B27-41AF-8269-D89B7EED9006}">
      <dgm:prSet/>
      <dgm:spPr/>
      <dgm:t>
        <a:bodyPr/>
        <a:lstStyle/>
        <a:p>
          <a:endParaRPr lang="en-US"/>
        </a:p>
      </dgm:t>
    </dgm:pt>
    <dgm:pt modelId="{AE537D29-F287-4D5F-A539-B8083A8DC558}">
      <dgm:prSet phldrT="[Text]"/>
      <dgm:spPr/>
      <dgm:t>
        <a:bodyPr/>
        <a:lstStyle/>
        <a:p>
          <a:r>
            <a:rPr lang="en-US" dirty="0"/>
            <a:t>Healthy Relations</a:t>
          </a:r>
        </a:p>
      </dgm:t>
    </dgm:pt>
    <dgm:pt modelId="{0DA6B7C9-F66E-4060-9C5D-541939F768DC}" type="parTrans" cxnId="{26269F64-3055-4E14-AF7A-ECF09B6544E6}">
      <dgm:prSet/>
      <dgm:spPr/>
      <dgm:t>
        <a:bodyPr/>
        <a:lstStyle/>
        <a:p>
          <a:endParaRPr lang="en-US"/>
        </a:p>
      </dgm:t>
    </dgm:pt>
    <dgm:pt modelId="{AF930F7F-70AE-473E-BD00-DBD25D6313CA}" type="sibTrans" cxnId="{26269F64-3055-4E14-AF7A-ECF09B6544E6}">
      <dgm:prSet/>
      <dgm:spPr/>
      <dgm:t>
        <a:bodyPr/>
        <a:lstStyle/>
        <a:p>
          <a:endParaRPr lang="en-US"/>
        </a:p>
      </dgm:t>
    </dgm:pt>
    <dgm:pt modelId="{4D87DD47-00D9-4163-9576-98FEA6A32FDA}">
      <dgm:prSet phldrT="[Text]"/>
      <dgm:spPr/>
      <dgm:t>
        <a:bodyPr/>
        <a:lstStyle/>
        <a:p>
          <a:r>
            <a:rPr lang="en-US" dirty="0"/>
            <a:t>Understanding</a:t>
          </a:r>
        </a:p>
      </dgm:t>
    </dgm:pt>
    <dgm:pt modelId="{DC4668CC-4EAC-422B-B20D-CF280FBF5026}" type="parTrans" cxnId="{174FBB17-83CC-43E4-B926-1F68D2EDB726}">
      <dgm:prSet/>
      <dgm:spPr/>
      <dgm:t>
        <a:bodyPr/>
        <a:lstStyle/>
        <a:p>
          <a:endParaRPr lang="en-US"/>
        </a:p>
      </dgm:t>
    </dgm:pt>
    <dgm:pt modelId="{3A462F39-501D-46E2-9121-9A3A774CEE24}" type="sibTrans" cxnId="{174FBB17-83CC-43E4-B926-1F68D2EDB726}">
      <dgm:prSet/>
      <dgm:spPr/>
      <dgm:t>
        <a:bodyPr/>
        <a:lstStyle/>
        <a:p>
          <a:endParaRPr lang="en-US"/>
        </a:p>
      </dgm:t>
    </dgm:pt>
    <dgm:pt modelId="{0F1871D5-65A6-49DD-9586-6E6C20683F92}">
      <dgm:prSet phldrT="[Text]"/>
      <dgm:spPr/>
      <dgm:t>
        <a:bodyPr/>
        <a:lstStyle/>
        <a:p>
          <a:r>
            <a:rPr lang="en-US" dirty="0"/>
            <a:t>Respect Differences</a:t>
          </a:r>
        </a:p>
      </dgm:t>
    </dgm:pt>
    <dgm:pt modelId="{2A092282-685B-406C-B92C-1FD82432496A}" type="parTrans" cxnId="{13DEF41E-1A7C-48BF-A8E2-6E1982525C67}">
      <dgm:prSet/>
      <dgm:spPr/>
      <dgm:t>
        <a:bodyPr/>
        <a:lstStyle/>
        <a:p>
          <a:endParaRPr lang="en-US"/>
        </a:p>
      </dgm:t>
    </dgm:pt>
    <dgm:pt modelId="{2721E987-B97B-49AC-9EBB-931902A06C61}" type="sibTrans" cxnId="{13DEF41E-1A7C-48BF-A8E2-6E1982525C67}">
      <dgm:prSet/>
      <dgm:spPr/>
      <dgm:t>
        <a:bodyPr/>
        <a:lstStyle/>
        <a:p>
          <a:endParaRPr lang="en-US"/>
        </a:p>
      </dgm:t>
    </dgm:pt>
    <dgm:pt modelId="{EBAD57F3-7CA1-407D-9CE9-AD3C1632BD1F}" type="pres">
      <dgm:prSet presAssocID="{15C1557B-582D-4F4D-9437-7FCD37F021B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51A3017-C34A-4A90-BAD7-33974BD462C1}" type="pres">
      <dgm:prSet presAssocID="{17D3E133-6B20-40B0-B029-7FE5BA90BDD3}" presName="centerShape" presStyleLbl="node0" presStyleIdx="0" presStyleCnt="1"/>
      <dgm:spPr/>
      <dgm:t>
        <a:bodyPr/>
        <a:lstStyle/>
        <a:p>
          <a:endParaRPr lang="en-US"/>
        </a:p>
      </dgm:t>
    </dgm:pt>
    <dgm:pt modelId="{9DB32160-B550-4A14-9010-6848B344C6C8}" type="pres">
      <dgm:prSet presAssocID="{0DA6B7C9-F66E-4060-9C5D-541939F768DC}" presName="parTrans" presStyleLbl="bgSibTrans2D1" presStyleIdx="0" presStyleCnt="3"/>
      <dgm:spPr/>
      <dgm:t>
        <a:bodyPr/>
        <a:lstStyle/>
        <a:p>
          <a:endParaRPr lang="en-US"/>
        </a:p>
      </dgm:t>
    </dgm:pt>
    <dgm:pt modelId="{82A69B46-0047-466B-9E83-45A4B3A0B5B8}" type="pres">
      <dgm:prSet presAssocID="{AE537D29-F287-4D5F-A539-B8083A8DC55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12E8BD-9EC2-4C52-805A-1CFC762566DA}" type="pres">
      <dgm:prSet presAssocID="{DC4668CC-4EAC-422B-B20D-CF280FBF5026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5244A608-272A-441C-A972-0F8FA73FD70F}" type="pres">
      <dgm:prSet presAssocID="{4D87DD47-00D9-4163-9576-98FEA6A32FD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E3BBBF-7DE7-42E0-8050-A9321A8076BA}" type="pres">
      <dgm:prSet presAssocID="{2A092282-685B-406C-B92C-1FD82432496A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319898B1-32F0-4E09-9C1B-699625F43A68}" type="pres">
      <dgm:prSet presAssocID="{0F1871D5-65A6-49DD-9586-6E6C20683F9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9C0CD7E-A4CB-4CA4-A324-04E9B17B700E}" type="presOf" srcId="{DC4668CC-4EAC-422B-B20D-CF280FBF5026}" destId="{FD12E8BD-9EC2-4C52-805A-1CFC762566DA}" srcOrd="0" destOrd="0" presId="urn:microsoft.com/office/officeart/2005/8/layout/radial4"/>
    <dgm:cxn modelId="{1D25D150-38A7-4733-8748-CCC412CB361F}" type="presOf" srcId="{17D3E133-6B20-40B0-B029-7FE5BA90BDD3}" destId="{051A3017-C34A-4A90-BAD7-33974BD462C1}" srcOrd="0" destOrd="0" presId="urn:microsoft.com/office/officeart/2005/8/layout/radial4"/>
    <dgm:cxn modelId="{A0EDA0E3-472B-4591-B5DE-AD79B1516DE6}" type="presOf" srcId="{0DA6B7C9-F66E-4060-9C5D-541939F768DC}" destId="{9DB32160-B550-4A14-9010-6848B344C6C8}" srcOrd="0" destOrd="0" presId="urn:microsoft.com/office/officeart/2005/8/layout/radial4"/>
    <dgm:cxn modelId="{174FBB17-83CC-43E4-B926-1F68D2EDB726}" srcId="{17D3E133-6B20-40B0-B029-7FE5BA90BDD3}" destId="{4D87DD47-00D9-4163-9576-98FEA6A32FDA}" srcOrd="1" destOrd="0" parTransId="{DC4668CC-4EAC-422B-B20D-CF280FBF5026}" sibTransId="{3A462F39-501D-46E2-9121-9A3A774CEE24}"/>
    <dgm:cxn modelId="{13DEF41E-1A7C-48BF-A8E2-6E1982525C67}" srcId="{17D3E133-6B20-40B0-B029-7FE5BA90BDD3}" destId="{0F1871D5-65A6-49DD-9586-6E6C20683F92}" srcOrd="2" destOrd="0" parTransId="{2A092282-685B-406C-B92C-1FD82432496A}" sibTransId="{2721E987-B97B-49AC-9EBB-931902A06C61}"/>
    <dgm:cxn modelId="{E2C9142A-1B97-4058-A3B5-81934CEA21ED}" type="presOf" srcId="{2A092282-685B-406C-B92C-1FD82432496A}" destId="{71E3BBBF-7DE7-42E0-8050-A9321A8076BA}" srcOrd="0" destOrd="0" presId="urn:microsoft.com/office/officeart/2005/8/layout/radial4"/>
    <dgm:cxn modelId="{26269F64-3055-4E14-AF7A-ECF09B6544E6}" srcId="{17D3E133-6B20-40B0-B029-7FE5BA90BDD3}" destId="{AE537D29-F287-4D5F-A539-B8083A8DC558}" srcOrd="0" destOrd="0" parTransId="{0DA6B7C9-F66E-4060-9C5D-541939F768DC}" sibTransId="{AF930F7F-70AE-473E-BD00-DBD25D6313CA}"/>
    <dgm:cxn modelId="{E9137E04-CE3A-4D32-A3F8-5EB4AF0844FC}" type="presOf" srcId="{0F1871D5-65A6-49DD-9586-6E6C20683F92}" destId="{319898B1-32F0-4E09-9C1B-699625F43A68}" srcOrd="0" destOrd="0" presId="urn:microsoft.com/office/officeart/2005/8/layout/radial4"/>
    <dgm:cxn modelId="{1992E043-AD81-4586-A452-34F007FA3975}" type="presOf" srcId="{15C1557B-582D-4F4D-9437-7FCD37F021B9}" destId="{EBAD57F3-7CA1-407D-9CE9-AD3C1632BD1F}" srcOrd="0" destOrd="0" presId="urn:microsoft.com/office/officeart/2005/8/layout/radial4"/>
    <dgm:cxn modelId="{163DE434-C027-4977-8594-54235FAE1FAC}" type="presOf" srcId="{4D87DD47-00D9-4163-9576-98FEA6A32FDA}" destId="{5244A608-272A-441C-A972-0F8FA73FD70F}" srcOrd="0" destOrd="0" presId="urn:microsoft.com/office/officeart/2005/8/layout/radial4"/>
    <dgm:cxn modelId="{3372C260-1B8C-4914-85A7-BAE496696676}" type="presOf" srcId="{AE537D29-F287-4D5F-A539-B8083A8DC558}" destId="{82A69B46-0047-466B-9E83-45A4B3A0B5B8}" srcOrd="0" destOrd="0" presId="urn:microsoft.com/office/officeart/2005/8/layout/radial4"/>
    <dgm:cxn modelId="{803EE791-9B27-41AF-8269-D89B7EED9006}" srcId="{15C1557B-582D-4F4D-9437-7FCD37F021B9}" destId="{17D3E133-6B20-40B0-B029-7FE5BA90BDD3}" srcOrd="0" destOrd="0" parTransId="{8AEA8846-9F14-4A65-BC35-77BCB9A8AA21}" sibTransId="{8E40A76C-B74A-404E-9E14-E131939631BA}"/>
    <dgm:cxn modelId="{8D49EBFF-EA83-4A88-BBE3-979D875F2DBD}" type="presParOf" srcId="{EBAD57F3-7CA1-407D-9CE9-AD3C1632BD1F}" destId="{051A3017-C34A-4A90-BAD7-33974BD462C1}" srcOrd="0" destOrd="0" presId="urn:microsoft.com/office/officeart/2005/8/layout/radial4"/>
    <dgm:cxn modelId="{913AB712-4C89-4C72-869F-236832619AA2}" type="presParOf" srcId="{EBAD57F3-7CA1-407D-9CE9-AD3C1632BD1F}" destId="{9DB32160-B550-4A14-9010-6848B344C6C8}" srcOrd="1" destOrd="0" presId="urn:microsoft.com/office/officeart/2005/8/layout/radial4"/>
    <dgm:cxn modelId="{CEF8764D-A96B-46D9-A956-BAE1460CD956}" type="presParOf" srcId="{EBAD57F3-7CA1-407D-9CE9-AD3C1632BD1F}" destId="{82A69B46-0047-466B-9E83-45A4B3A0B5B8}" srcOrd="2" destOrd="0" presId="urn:microsoft.com/office/officeart/2005/8/layout/radial4"/>
    <dgm:cxn modelId="{EE929F22-28E3-4C52-8D8E-2C411350DE02}" type="presParOf" srcId="{EBAD57F3-7CA1-407D-9CE9-AD3C1632BD1F}" destId="{FD12E8BD-9EC2-4C52-805A-1CFC762566DA}" srcOrd="3" destOrd="0" presId="urn:microsoft.com/office/officeart/2005/8/layout/radial4"/>
    <dgm:cxn modelId="{E3F8951A-EC36-456E-8A8B-57F125CE86A0}" type="presParOf" srcId="{EBAD57F3-7CA1-407D-9CE9-AD3C1632BD1F}" destId="{5244A608-272A-441C-A972-0F8FA73FD70F}" srcOrd="4" destOrd="0" presId="urn:microsoft.com/office/officeart/2005/8/layout/radial4"/>
    <dgm:cxn modelId="{04741A61-2D2C-4C8C-BA67-3208A09547B9}" type="presParOf" srcId="{EBAD57F3-7CA1-407D-9CE9-AD3C1632BD1F}" destId="{71E3BBBF-7DE7-42E0-8050-A9321A8076BA}" srcOrd="5" destOrd="0" presId="urn:microsoft.com/office/officeart/2005/8/layout/radial4"/>
    <dgm:cxn modelId="{C255F0FD-D428-4BFF-AA5B-68EEB2E6C31E}" type="presParOf" srcId="{EBAD57F3-7CA1-407D-9CE9-AD3C1632BD1F}" destId="{319898B1-32F0-4E09-9C1B-699625F43A68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F3DD1B-7730-4B37-9EDC-A13F5C28B060}">
      <dsp:nvSpPr>
        <dsp:cNvPr id="0" name=""/>
        <dsp:cNvSpPr/>
      </dsp:nvSpPr>
      <dsp:spPr>
        <a:xfrm rot="16200000">
          <a:off x="548971" y="1"/>
          <a:ext cx="2643146" cy="2643146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1" kern="1200" dirty="0"/>
            <a:t>Power</a:t>
          </a:r>
        </a:p>
      </dsp:txBody>
      <dsp:txXfrm rot="16200000">
        <a:off x="548971" y="1"/>
        <a:ext cx="2643146" cy="2643146"/>
      </dsp:txXfrm>
    </dsp:sp>
    <dsp:sp modelId="{D789539B-941C-4664-A467-0EE358A79F87}">
      <dsp:nvSpPr>
        <dsp:cNvPr id="0" name=""/>
        <dsp:cNvSpPr/>
      </dsp:nvSpPr>
      <dsp:spPr>
        <a:xfrm rot="5400000">
          <a:off x="3279019" y="789"/>
          <a:ext cx="2643146" cy="2643146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Perspective</a:t>
          </a:r>
        </a:p>
      </dsp:txBody>
      <dsp:txXfrm rot="5400000">
        <a:off x="3279019" y="789"/>
        <a:ext cx="2643146" cy="264314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51A3017-C34A-4A90-BAD7-33974BD462C1}">
      <dsp:nvSpPr>
        <dsp:cNvPr id="0" name=""/>
        <dsp:cNvSpPr/>
      </dsp:nvSpPr>
      <dsp:spPr>
        <a:xfrm>
          <a:off x="1403365" y="2266280"/>
          <a:ext cx="1294428" cy="12944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/>
            <a:t>Conflict Management</a:t>
          </a:r>
        </a:p>
      </dsp:txBody>
      <dsp:txXfrm>
        <a:off x="1403365" y="2266280"/>
        <a:ext cx="1294428" cy="1294428"/>
      </dsp:txXfrm>
    </dsp:sp>
    <dsp:sp modelId="{9DB32160-B550-4A14-9010-6848B344C6C8}">
      <dsp:nvSpPr>
        <dsp:cNvPr id="0" name=""/>
        <dsp:cNvSpPr/>
      </dsp:nvSpPr>
      <dsp:spPr>
        <a:xfrm rot="12900000">
          <a:off x="523050" y="2024224"/>
          <a:ext cx="1041902" cy="36891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A69B46-0047-466B-9E83-45A4B3A0B5B8}">
      <dsp:nvSpPr>
        <dsp:cNvPr id="0" name=""/>
        <dsp:cNvSpPr/>
      </dsp:nvSpPr>
      <dsp:spPr>
        <a:xfrm>
          <a:off x="2409" y="1417992"/>
          <a:ext cx="1229706" cy="9837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Healthy Relations</a:t>
          </a:r>
        </a:p>
      </dsp:txBody>
      <dsp:txXfrm>
        <a:off x="2409" y="1417992"/>
        <a:ext cx="1229706" cy="983765"/>
      </dsp:txXfrm>
    </dsp:sp>
    <dsp:sp modelId="{FD12E8BD-9EC2-4C52-805A-1CFC762566DA}">
      <dsp:nvSpPr>
        <dsp:cNvPr id="0" name=""/>
        <dsp:cNvSpPr/>
      </dsp:nvSpPr>
      <dsp:spPr>
        <a:xfrm rot="16200000">
          <a:off x="1529628" y="1500233"/>
          <a:ext cx="1041902" cy="36891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44A608-272A-441C-A972-0F8FA73FD70F}">
      <dsp:nvSpPr>
        <dsp:cNvPr id="0" name=""/>
        <dsp:cNvSpPr/>
      </dsp:nvSpPr>
      <dsp:spPr>
        <a:xfrm>
          <a:off x="1435726" y="671855"/>
          <a:ext cx="1229706" cy="9837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Understanding</a:t>
          </a:r>
        </a:p>
      </dsp:txBody>
      <dsp:txXfrm>
        <a:off x="1435726" y="671855"/>
        <a:ext cx="1229706" cy="983765"/>
      </dsp:txXfrm>
    </dsp:sp>
    <dsp:sp modelId="{71E3BBBF-7DE7-42E0-8050-A9321A8076BA}">
      <dsp:nvSpPr>
        <dsp:cNvPr id="0" name=""/>
        <dsp:cNvSpPr/>
      </dsp:nvSpPr>
      <dsp:spPr>
        <a:xfrm rot="19500000">
          <a:off x="2536206" y="2024224"/>
          <a:ext cx="1041902" cy="36891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9898B1-32F0-4E09-9C1B-699625F43A68}">
      <dsp:nvSpPr>
        <dsp:cNvPr id="0" name=""/>
        <dsp:cNvSpPr/>
      </dsp:nvSpPr>
      <dsp:spPr>
        <a:xfrm>
          <a:off x="2869042" y="1417992"/>
          <a:ext cx="1229706" cy="9837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/>
            <a:t>Respect Differences</a:t>
          </a:r>
        </a:p>
      </dsp:txBody>
      <dsp:txXfrm>
        <a:off x="2869042" y="1417992"/>
        <a:ext cx="1229706" cy="983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9A5943-8755-4656-B201-5843A1312853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C4B771-5D1D-4C43-8E59-F1648172B89C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60278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256030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442513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036737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523942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760208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755666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343583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464243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064989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512157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6313677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8794987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6734424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9379841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8489982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121961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E3D1A-A5E4-480D-8657-5B5C29A74978}" type="datetimeFigureOut">
              <a:rPr lang="en-IN" smtClean="0"/>
              <a:pPr/>
              <a:t>09-08-2017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749EA0-18E0-4117-8738-D9FC9AA6FE75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566021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7908" y="712304"/>
            <a:ext cx="8915399" cy="2262781"/>
          </a:xfrm>
        </p:spPr>
        <p:txBody>
          <a:bodyPr/>
          <a:lstStyle/>
          <a:p>
            <a:r>
              <a:rPr lang="en-IN" dirty="0"/>
              <a:t>Complementary Partners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530437"/>
            <a:ext cx="8915399" cy="1373226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en-IN" dirty="0"/>
              <a:t> </a:t>
            </a:r>
            <a:r>
              <a:rPr lang="en-IN" dirty="0" smtClean="0"/>
              <a:t>Amy  </a:t>
            </a:r>
            <a:r>
              <a:rPr lang="en-IN" dirty="0" err="1" smtClean="0"/>
              <a:t>Stainbrook</a:t>
            </a:r>
            <a:endParaRPr lang="en-IN" dirty="0"/>
          </a:p>
          <a:p>
            <a:pPr algn="r"/>
            <a:r>
              <a:rPr lang="en-US" dirty="0" smtClean="0"/>
              <a:t>WILLIAMS</a:t>
            </a:r>
            <a:r>
              <a:rPr lang="en-US" dirty="0" smtClean="0"/>
              <a:t>, </a:t>
            </a:r>
            <a:r>
              <a:rPr lang="en-US" dirty="0" smtClean="0"/>
              <a:t>PIERRE</a:t>
            </a:r>
          </a:p>
          <a:p>
            <a:pPr algn="r"/>
            <a:r>
              <a:rPr lang="en-IN" dirty="0" smtClean="0"/>
              <a:t>BUS302 Management Concepts</a:t>
            </a:r>
          </a:p>
          <a:p>
            <a:pPr algn="r"/>
            <a:r>
              <a:rPr lang="en-IN" dirty="0" smtClean="0"/>
              <a:t>08/09/2017</a:t>
            </a:r>
            <a:endParaRPr lang="en-IN" dirty="0"/>
          </a:p>
          <a:p>
            <a:pPr algn="r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890843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789375" y="2161308"/>
            <a:ext cx="3629891" cy="362989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/>
              <a:t>Partner Strengths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61323" y="2425148"/>
            <a:ext cx="5486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dirty="0"/>
              <a:t>Experience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N" dirty="0"/>
              <a:t>A standout amongst the most critical aptitudes to search for in a potential accomplice is experience.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N" dirty="0"/>
              <a:t>Experience is not only the measure of time spent inside an industry; it's a likewise the acquired learning, perception and hands-on contribution. </a:t>
            </a:r>
          </a:p>
          <a:p>
            <a:pPr algn="just"/>
            <a:r>
              <a:rPr lang="en-IN" b="1" dirty="0"/>
              <a:t>Someone with Different Strengths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IN" dirty="0"/>
              <a:t>The key to achieving success is discovering your own exceptional abilities, recognizing your weaknesses, and understanding how someone else's abilities complement your own.</a:t>
            </a:r>
          </a:p>
          <a:p>
            <a:endParaRPr lang="en-IN" b="1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263931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/>
              <a:t>Partner Strengths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7858" y="1905000"/>
            <a:ext cx="4979206" cy="3777622"/>
          </a:xfrm>
        </p:spPr>
        <p:txBody>
          <a:bodyPr/>
          <a:lstStyle/>
          <a:p>
            <a:pPr algn="just"/>
            <a:r>
              <a:rPr lang="en-IN" b="1" dirty="0"/>
              <a:t>Confidence</a:t>
            </a:r>
          </a:p>
          <a:p>
            <a:pPr marL="0" indent="0" algn="just">
              <a:buNone/>
            </a:pPr>
            <a:r>
              <a:rPr lang="en-IN" dirty="0"/>
              <a:t>Confidence is an important attribute to conduct leadership workshops, hence a partner with a great level of confidence will work wonders and will serve the second purpose of conducting a successful workshop.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19970" y="2244437"/>
            <a:ext cx="3276901" cy="2454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63020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/>
              <a:t>Complementarity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0061" y="2114840"/>
            <a:ext cx="4993274" cy="3662289"/>
          </a:xfrm>
        </p:spPr>
        <p:txBody>
          <a:bodyPr>
            <a:normAutofit/>
          </a:bodyPr>
          <a:lstStyle/>
          <a:p>
            <a:pPr algn="just"/>
            <a:r>
              <a:rPr lang="en-IN" dirty="0"/>
              <a:t>The complementary strengths of my partner will help in encouraging consensus, creativity and engagement.</a:t>
            </a:r>
          </a:p>
          <a:p>
            <a:pPr algn="just"/>
            <a:r>
              <a:rPr lang="en-IN" dirty="0"/>
              <a:t>Strategic thinking of both the partners will help in successful conduction of the leadership workshop.</a:t>
            </a:r>
          </a:p>
          <a:p>
            <a:pPr algn="just"/>
            <a:r>
              <a:rPr lang="en-IN" dirty="0"/>
              <a:t>The confidence of my partner will help in boosting my self confidence and vice versa.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18765" y="2213316"/>
            <a:ext cx="3129666" cy="30237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xmlns="" val="4000527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/>
              <a:t>Two key elements of Leadership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38692628"/>
              </p:ext>
            </p:extLst>
          </p:nvPr>
        </p:nvGraphicFramePr>
        <p:xfrm>
          <a:off x="3432517" y="1905000"/>
          <a:ext cx="5922498" cy="2644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869809" y="5120640"/>
            <a:ext cx="7779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IN" b="1" dirty="0"/>
              <a:t>Leaders who consider their people's viewpoint and who are moulded to see the world from another person's perspective deliver the best results.</a:t>
            </a:r>
            <a:endParaRPr lang="en-US" b="1" dirty="0"/>
          </a:p>
          <a:p>
            <a:pPr algn="just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4034417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dirty="0"/>
              <a:t>Management of Conflicts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4135" y="1905000"/>
            <a:ext cx="6118690" cy="4112455"/>
          </a:xfrm>
        </p:spPr>
        <p:txBody>
          <a:bodyPr>
            <a:noAutofit/>
          </a:bodyPr>
          <a:lstStyle/>
          <a:p>
            <a:r>
              <a:rPr lang="en-IN" b="1" dirty="0"/>
              <a:t>Comprehend what causes conflict </a:t>
            </a:r>
          </a:p>
          <a:p>
            <a:pPr algn="just"/>
            <a:r>
              <a:rPr lang="en-IN" dirty="0"/>
              <a:t>A leader must have the basic understanding of the issue that is causing conflict in the organization and try to talk it out with the workers involved.</a:t>
            </a:r>
          </a:p>
          <a:p>
            <a:pPr algn="just"/>
            <a:r>
              <a:rPr lang="en-IN" dirty="0"/>
              <a:t>This will improve communication as well as help in resolving conflicting issues prevailing in the organization.</a:t>
            </a:r>
          </a:p>
          <a:p>
            <a:pPr algn="just"/>
            <a:r>
              <a:rPr lang="en-IN" b="1" dirty="0"/>
              <a:t>Building Healthy Relationships</a:t>
            </a:r>
          </a:p>
          <a:p>
            <a:pPr algn="just"/>
            <a:r>
              <a:rPr lang="en-IN" dirty="0"/>
              <a:t>A leader must bond really well with his/her subordinates at a personal level. This will help in keeping conflicts at a bay.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61553242"/>
              </p:ext>
            </p:extLst>
          </p:nvPr>
        </p:nvGraphicFramePr>
        <p:xfrm>
          <a:off x="7800109" y="1905000"/>
          <a:ext cx="4101159" cy="42325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716283585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97</TotalTime>
  <Words>269</Words>
  <Application>Microsoft Office PowerPoint</Application>
  <PresentationFormat>Custom</PresentationFormat>
  <Paragraphs>32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Wisp</vt:lpstr>
      <vt:lpstr>Complementary Partners</vt:lpstr>
      <vt:lpstr>Partner Strengths</vt:lpstr>
      <vt:lpstr>Partner Strengths</vt:lpstr>
      <vt:lpstr>Complementarity</vt:lpstr>
      <vt:lpstr>Two key elements of Leadership</vt:lpstr>
      <vt:lpstr>Management of Conflicts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Complementary Partners</dc:title>
  <dc:creator>arpit</dc:creator>
  <cp:lastModifiedBy>Amy</cp:lastModifiedBy>
  <cp:revision>10</cp:revision>
  <dcterms:created xsi:type="dcterms:W3CDTF">2016-10-18T09:56:08Z</dcterms:created>
  <dcterms:modified xsi:type="dcterms:W3CDTF">2017-08-09T12:27:43Z</dcterms:modified>
</cp:coreProperties>
</file>