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34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7111C-4AF6-8543-8C54-954B63947537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096E0-B60D-D344-87E8-25D24FEC18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032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113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29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364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159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329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295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664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441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26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140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04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F7611-CB9B-8E4F-89F8-F4FF7B733C58}" type="datetimeFigureOut">
              <a:rPr lang="en-US" smtClean="0"/>
              <a:t>2/13/2012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CB9E0-8053-4C4D-8D16-FF64D16C7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744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>
            <a:spLocks noChangeArrowheads="1"/>
          </p:cNvSpPr>
          <p:nvPr/>
        </p:nvSpPr>
        <p:spPr bwMode="gray">
          <a:xfrm>
            <a:off x="238125" y="182563"/>
            <a:ext cx="1565275" cy="36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>
            <a:prstTxWarp prst="textNoShape">
              <a:avLst/>
            </a:prstTxWarp>
          </a:bodyPr>
          <a:lstStyle/>
          <a:p>
            <a:r>
              <a:rPr lang="de-DE" b="1" dirty="0">
                <a:latin typeface="Calibri" charset="0"/>
              </a:rPr>
              <a:t>DECISION TREE</a:t>
            </a:r>
          </a:p>
        </p:txBody>
      </p:sp>
      <p:cxnSp>
        <p:nvCxnSpPr>
          <p:cNvPr id="5" name="Straight Connector 4"/>
          <p:cNvCxnSpPr>
            <a:stCxn id="7" idx="3"/>
          </p:cNvCxnSpPr>
          <p:nvPr/>
        </p:nvCxnSpPr>
        <p:spPr>
          <a:xfrm flipV="1">
            <a:off x="4106863" y="1955801"/>
            <a:ext cx="904875" cy="37703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entagon 5"/>
          <p:cNvSpPr/>
          <p:nvPr/>
        </p:nvSpPr>
        <p:spPr>
          <a:xfrm>
            <a:off x="381000" y="3063875"/>
            <a:ext cx="1423988" cy="715963"/>
          </a:xfrm>
          <a:prstGeom prst="homePlate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7" name="Pentagon 6"/>
          <p:cNvSpPr/>
          <p:nvPr/>
        </p:nvSpPr>
        <p:spPr>
          <a:xfrm>
            <a:off x="2682875" y="1974850"/>
            <a:ext cx="1423988" cy="715963"/>
          </a:xfrm>
          <a:prstGeom prst="homePlat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2682875" y="4152900"/>
            <a:ext cx="1423988" cy="715963"/>
          </a:xfrm>
          <a:prstGeom prst="homePlate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4964113" y="703263"/>
            <a:ext cx="1423987" cy="715962"/>
          </a:xfrm>
          <a:prstGeom prst="homePlate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4964113" y="1595438"/>
            <a:ext cx="1423987" cy="714375"/>
          </a:xfrm>
          <a:prstGeom prst="homePlate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11" name="Pentagon 10"/>
          <p:cNvSpPr/>
          <p:nvPr/>
        </p:nvSpPr>
        <p:spPr>
          <a:xfrm>
            <a:off x="4964113" y="2473325"/>
            <a:ext cx="1423987" cy="714375"/>
          </a:xfrm>
          <a:prstGeom prst="homePlate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cxnSp>
        <p:nvCxnSpPr>
          <p:cNvPr id="12" name="Straight Connector 11"/>
          <p:cNvCxnSpPr>
            <a:stCxn id="6" idx="3"/>
            <a:endCxn id="7" idx="1"/>
          </p:cNvCxnSpPr>
          <p:nvPr/>
        </p:nvCxnSpPr>
        <p:spPr>
          <a:xfrm flipV="1">
            <a:off x="1804988" y="2332832"/>
            <a:ext cx="877887" cy="1089025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6" idx="3"/>
            <a:endCxn id="8" idx="1"/>
          </p:cNvCxnSpPr>
          <p:nvPr/>
        </p:nvCxnSpPr>
        <p:spPr>
          <a:xfrm>
            <a:off x="1804988" y="3421857"/>
            <a:ext cx="877887" cy="1089025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stCxn id="7" idx="3"/>
          </p:cNvCxnSpPr>
          <p:nvPr/>
        </p:nvCxnSpPr>
        <p:spPr>
          <a:xfrm flipV="1">
            <a:off x="4106863" y="1403351"/>
            <a:ext cx="877887" cy="92948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7" idx="3"/>
          </p:cNvCxnSpPr>
          <p:nvPr/>
        </p:nvCxnSpPr>
        <p:spPr>
          <a:xfrm>
            <a:off x="4106863" y="2332832"/>
            <a:ext cx="877887" cy="16271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21"/>
          <p:cNvSpPr>
            <a:spLocks noChangeArrowheads="1"/>
          </p:cNvSpPr>
          <p:nvPr/>
        </p:nvSpPr>
        <p:spPr bwMode="auto">
          <a:xfrm>
            <a:off x="433388" y="3221038"/>
            <a:ext cx="9874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 dirty="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7" name="Rectangle 123"/>
          <p:cNvSpPr>
            <a:spLocks noChangeArrowheads="1"/>
          </p:cNvSpPr>
          <p:nvPr/>
        </p:nvSpPr>
        <p:spPr bwMode="auto">
          <a:xfrm>
            <a:off x="5005388" y="2655888"/>
            <a:ext cx="9890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18" name="Rectangle 124"/>
          <p:cNvSpPr>
            <a:spLocks noChangeArrowheads="1"/>
          </p:cNvSpPr>
          <p:nvPr/>
        </p:nvSpPr>
        <p:spPr bwMode="auto">
          <a:xfrm>
            <a:off x="5005388" y="1779588"/>
            <a:ext cx="9890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19" name="Rectangle 125"/>
          <p:cNvSpPr>
            <a:spLocks noChangeArrowheads="1"/>
          </p:cNvSpPr>
          <p:nvPr/>
        </p:nvSpPr>
        <p:spPr bwMode="auto">
          <a:xfrm>
            <a:off x="5005388" y="882650"/>
            <a:ext cx="9890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 dirty="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0" name="Rectangle 128"/>
          <p:cNvSpPr>
            <a:spLocks noChangeArrowheads="1"/>
          </p:cNvSpPr>
          <p:nvPr/>
        </p:nvSpPr>
        <p:spPr bwMode="auto">
          <a:xfrm>
            <a:off x="2724150" y="4310063"/>
            <a:ext cx="9890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1" name="Rectangle 129"/>
          <p:cNvSpPr>
            <a:spLocks noChangeArrowheads="1"/>
          </p:cNvSpPr>
          <p:nvPr/>
        </p:nvSpPr>
        <p:spPr bwMode="auto">
          <a:xfrm>
            <a:off x="2724150" y="2122488"/>
            <a:ext cx="9890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 dirty="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22" name="Straight Connector 21"/>
          <p:cNvCxnSpPr>
            <a:stCxn id="8" idx="3"/>
          </p:cNvCxnSpPr>
          <p:nvPr/>
        </p:nvCxnSpPr>
        <p:spPr>
          <a:xfrm>
            <a:off x="4106863" y="4510882"/>
            <a:ext cx="904875" cy="38973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entagon 22"/>
          <p:cNvSpPr/>
          <p:nvPr/>
        </p:nvSpPr>
        <p:spPr>
          <a:xfrm>
            <a:off x="4964113" y="3648075"/>
            <a:ext cx="1423987" cy="715963"/>
          </a:xfrm>
          <a:prstGeom prst="homePlate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4" name="Pentagon 23"/>
          <p:cNvSpPr/>
          <p:nvPr/>
        </p:nvSpPr>
        <p:spPr>
          <a:xfrm>
            <a:off x="4964113" y="4540250"/>
            <a:ext cx="1423987" cy="714375"/>
          </a:xfrm>
          <a:prstGeom prst="homePlate">
            <a:avLst>
              <a:gd name="adj" fmla="val 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5" name="Pentagon 24"/>
          <p:cNvSpPr/>
          <p:nvPr/>
        </p:nvSpPr>
        <p:spPr>
          <a:xfrm>
            <a:off x="4964113" y="5418138"/>
            <a:ext cx="1423987" cy="714375"/>
          </a:xfrm>
          <a:prstGeom prst="homePlate">
            <a:avLst>
              <a:gd name="adj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>
              <a:solidFill>
                <a:srgbClr val="000000"/>
              </a:solidFill>
            </a:endParaRPr>
          </a:p>
        </p:txBody>
      </p:sp>
      <p:cxnSp>
        <p:nvCxnSpPr>
          <p:cNvPr id="26" name="Straight Connector 25"/>
          <p:cNvCxnSpPr>
            <a:stCxn id="8" idx="3"/>
          </p:cNvCxnSpPr>
          <p:nvPr/>
        </p:nvCxnSpPr>
        <p:spPr>
          <a:xfrm flipV="1">
            <a:off x="4106863" y="4348164"/>
            <a:ext cx="877887" cy="162718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8" idx="3"/>
          </p:cNvCxnSpPr>
          <p:nvPr/>
        </p:nvCxnSpPr>
        <p:spPr>
          <a:xfrm>
            <a:off x="4106863" y="4510882"/>
            <a:ext cx="877887" cy="92948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123"/>
          <p:cNvSpPr>
            <a:spLocks noChangeArrowheads="1"/>
          </p:cNvSpPr>
          <p:nvPr/>
        </p:nvSpPr>
        <p:spPr bwMode="auto">
          <a:xfrm>
            <a:off x="5005388" y="5600700"/>
            <a:ext cx="9890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29" name="Rectangle 124"/>
          <p:cNvSpPr>
            <a:spLocks noChangeArrowheads="1"/>
          </p:cNvSpPr>
          <p:nvPr/>
        </p:nvSpPr>
        <p:spPr bwMode="auto">
          <a:xfrm>
            <a:off x="5005388" y="4724400"/>
            <a:ext cx="9890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  <p:sp>
        <p:nvSpPr>
          <p:cNvPr id="30" name="Rectangle 125"/>
          <p:cNvSpPr>
            <a:spLocks noChangeArrowheads="1"/>
          </p:cNvSpPr>
          <p:nvPr/>
        </p:nvSpPr>
        <p:spPr bwMode="auto">
          <a:xfrm>
            <a:off x="5005388" y="3827463"/>
            <a:ext cx="9890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a-DK" sz="1600">
                <a:solidFill>
                  <a:srgbClr val="000000"/>
                </a:solidFill>
                <a:latin typeface="Calibri" charset="0"/>
              </a:rPr>
              <a:t>Example</a:t>
            </a:r>
            <a:endParaRPr lang="en-US" sz="16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97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11</Words>
  <Application>Microsoft Office PowerPoint</Application>
  <PresentationFormat>On-screen Show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Hufsmith, Stephen C</dc:creator>
  <cp:lastModifiedBy>Hufsmith, Stephen C</cp:lastModifiedBy>
  <cp:revision>5</cp:revision>
  <dcterms:created xsi:type="dcterms:W3CDTF">2012-02-12T02:25:08Z</dcterms:created>
  <dcterms:modified xsi:type="dcterms:W3CDTF">2012-02-13T17:07:54Z</dcterms:modified>
</cp:coreProperties>
</file>